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5143500" cx="9144000"/>
  <p:notesSz cx="6858000" cy="9144000"/>
  <p:embeddedFontLst>
    <p:embeddedFont>
      <p:font typeface="Ubuntu"/>
      <p:regular r:id="rId48"/>
      <p:bold r:id="rId49"/>
      <p:italic r:id="rId50"/>
      <p:boldItalic r:id="rId51"/>
    </p:embeddedFont>
    <p:embeddedFont>
      <p:font typeface="Ubuntu Light"/>
      <p:regular r:id="rId52"/>
      <p:bold r:id="rId53"/>
      <p:italic r:id="rId54"/>
      <p:boldItalic r:id="rId55"/>
    </p:embeddedFont>
    <p:embeddedFont>
      <p:font typeface="Arvo"/>
      <p:regular r:id="rId56"/>
      <p:bold r:id="rId57"/>
      <p:italic r:id="rId58"/>
      <p:boldItalic r:id="rId59"/>
    </p:embeddedFont>
    <p:embeddedFont>
      <p:font typeface="Bodoni"/>
      <p:regular r:id="rId60"/>
      <p:bold r:id="rId61"/>
      <p:italic r:id="rId62"/>
      <p:boldItalic r:id="rId63"/>
    </p:embeddedFont>
    <p:embeddedFont>
      <p:font typeface="Quicksand Light"/>
      <p:regular r:id="rId64"/>
      <p:bold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A4A3A4"/>
          </p15:clr>
        </p15:guide>
        <p15:guide id="2" orient="horz" pos="3053">
          <p15:clr>
            <a:srgbClr val="A4A3A4"/>
          </p15:clr>
        </p15:guide>
        <p15:guide id="3" orient="horz" pos="287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3053" orient="horz"/>
        <p:guide pos="2871"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Ubuntu-regular.fntdata"/><Relationship Id="rId47" Type="http://schemas.openxmlformats.org/officeDocument/2006/relationships/slide" Target="slides/slide42.xml"/><Relationship Id="rId49" Type="http://schemas.openxmlformats.org/officeDocument/2006/relationships/font" Target="fonts/Ubuntu-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Bodoni-italic.fntdata"/><Relationship Id="rId61" Type="http://schemas.openxmlformats.org/officeDocument/2006/relationships/font" Target="fonts/Bodoni-bold.fntdata"/><Relationship Id="rId20" Type="http://schemas.openxmlformats.org/officeDocument/2006/relationships/slide" Target="slides/slide15.xml"/><Relationship Id="rId64" Type="http://schemas.openxmlformats.org/officeDocument/2006/relationships/font" Target="fonts/QuicksandLight-regular.fntdata"/><Relationship Id="rId63" Type="http://schemas.openxmlformats.org/officeDocument/2006/relationships/font" Target="fonts/Bodoni-boldItalic.fntdata"/><Relationship Id="rId22" Type="http://schemas.openxmlformats.org/officeDocument/2006/relationships/slide" Target="slides/slide17.xml"/><Relationship Id="rId21" Type="http://schemas.openxmlformats.org/officeDocument/2006/relationships/slide" Target="slides/slide16.xml"/><Relationship Id="rId65" Type="http://schemas.openxmlformats.org/officeDocument/2006/relationships/font" Target="fonts/QuicksandLight-bold.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Bodoni-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Ubuntu-boldItalic.fntdata"/><Relationship Id="rId50" Type="http://schemas.openxmlformats.org/officeDocument/2006/relationships/font" Target="fonts/Ubuntu-italic.fntdata"/><Relationship Id="rId53" Type="http://schemas.openxmlformats.org/officeDocument/2006/relationships/font" Target="fonts/UbuntuLight-bold.fntdata"/><Relationship Id="rId52" Type="http://schemas.openxmlformats.org/officeDocument/2006/relationships/font" Target="fonts/UbuntuLight-regular.fntdata"/><Relationship Id="rId11" Type="http://schemas.openxmlformats.org/officeDocument/2006/relationships/slide" Target="slides/slide6.xml"/><Relationship Id="rId55" Type="http://schemas.openxmlformats.org/officeDocument/2006/relationships/font" Target="fonts/UbuntuLight-boldItalic.fntdata"/><Relationship Id="rId10" Type="http://schemas.openxmlformats.org/officeDocument/2006/relationships/slide" Target="slides/slide5.xml"/><Relationship Id="rId54" Type="http://schemas.openxmlformats.org/officeDocument/2006/relationships/font" Target="fonts/UbuntuLight-italic.fntdata"/><Relationship Id="rId13" Type="http://schemas.openxmlformats.org/officeDocument/2006/relationships/slide" Target="slides/slide8.xml"/><Relationship Id="rId57" Type="http://schemas.openxmlformats.org/officeDocument/2006/relationships/font" Target="fonts/Arvo-bold.fntdata"/><Relationship Id="rId12" Type="http://schemas.openxmlformats.org/officeDocument/2006/relationships/slide" Target="slides/slide7.xml"/><Relationship Id="rId56" Type="http://schemas.openxmlformats.org/officeDocument/2006/relationships/font" Target="fonts/Arvo-regular.fntdata"/><Relationship Id="rId15" Type="http://schemas.openxmlformats.org/officeDocument/2006/relationships/slide" Target="slides/slide10.xml"/><Relationship Id="rId59" Type="http://schemas.openxmlformats.org/officeDocument/2006/relationships/font" Target="fonts/Arvo-boldItalic.fntdata"/><Relationship Id="rId14" Type="http://schemas.openxmlformats.org/officeDocument/2006/relationships/slide" Target="slides/slide9.xml"/><Relationship Id="rId58" Type="http://schemas.openxmlformats.org/officeDocument/2006/relationships/font" Target="fonts/Arv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442eb61d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442eb61d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53c447bece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53c447bece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53c447bece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53c447bece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53c447bece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53c447bece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Exemplo: </a:t>
            </a:r>
            <a:endParaRPr/>
          </a:p>
          <a:p>
            <a:pPr indent="0" lvl="0" marL="0" rtl="0" algn="l">
              <a:spcBef>
                <a:spcPts val="0"/>
              </a:spcBef>
              <a:spcAft>
                <a:spcPts val="0"/>
              </a:spcAft>
              <a:buNone/>
            </a:pPr>
            <a:r>
              <a:rPr lang="es"/>
              <a:t>geladeira cheia</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etiqueta de nome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a45ad57afe_1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a45ad57afe_1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53c447bec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53c447bec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Although the general concept is the same for all types of caching, there are various mechanisms we can use depending on what we are trying to cache.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a45ad57afe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a45ad57afe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Inspirado em</a:t>
            </a:r>
            <a:endParaRPr/>
          </a:p>
          <a:p>
            <a:pPr indent="0" lvl="0" marL="0" rtl="0" algn="l">
              <a:spcBef>
                <a:spcPts val="0"/>
              </a:spcBef>
              <a:spcAft>
                <a:spcPts val="0"/>
              </a:spcAft>
              <a:buNone/>
            </a:pPr>
            <a:r>
              <a:rPr lang="es"/>
              <a:t>https://sites.google.com/site/modulerubyonrails4/</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53c447bece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53c447bece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1.3 Fragment Caching</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Dynamic web applications usually build pages with a variety of components not all of which have the same caching characteristics. When different parts of the page need to be cached and expired separately you can use Fragment Caching.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s">
                <a:solidFill>
                  <a:schemeClr val="dk1"/>
                </a:solidFill>
              </a:rPr>
              <a:t>Fragment Caching allows a fragment of view logic to be wrapped in a cache block and served out of the cache store when the next request comes in.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s">
                <a:solidFill>
                  <a:schemeClr val="dk1"/>
                </a:solidFill>
              </a:rPr>
              <a:t>Exemplo: pagina de blog, com menu</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a45ad57afe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a45ad57afe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1.4 Russian Doll Caching</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You may want to nest cached fragments inside other cached fragments. This is called Russian doll caching.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The advantage of Russian doll caching is that if a single product is updated, all the other inner fragments can be reused when regenerating the outer fragment.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a45ad57afe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a45ad57afe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1.8 SQL Caching</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Query caching is a Rails feature that caches the result set returned by each query. If Rails encounters the same query again for that request, it will use the cached result set as opposed to running the query against the database again.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The second time the same query is run against the database, it's not actually going to hit the database. The first time the result is returned from the query it is stored in the query cache (in memory) and the second time it's pulled from memory.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However, it's important to note that query caches are created at the start of an action and destroyed at the end of that action and thus persist only for the duration of the action. If you'd like to store query results in a more persistent fashion, you can with low level caching.</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a45ad57afe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a45ad57afe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.7 Low-Level Caching</a:t>
            </a:r>
            <a:endParaRPr/>
          </a:p>
          <a:p>
            <a:pPr indent="0" lvl="0" marL="0" rtl="0" algn="l">
              <a:spcBef>
                <a:spcPts val="0"/>
              </a:spcBef>
              <a:spcAft>
                <a:spcPts val="0"/>
              </a:spcAft>
              <a:buClr>
                <a:schemeClr val="dk1"/>
              </a:buClr>
              <a:buSzPts val="1100"/>
              <a:buFont typeface="Arial"/>
              <a:buNone/>
            </a:pPr>
            <a:r>
              <a:rPr lang="es"/>
              <a:t>Sometimes you need to cache a particular value or query result instead of caching view fragments. Rails' caching mechanism works great for storing any kind of information.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s"/>
              <a:t>When to Use Low-Level Caching</a:t>
            </a:r>
            <a:endParaRPr/>
          </a:p>
          <a:p>
            <a:pPr indent="0" lvl="0" marL="0" rtl="0" algn="l">
              <a:spcBef>
                <a:spcPts val="0"/>
              </a:spcBef>
              <a:spcAft>
                <a:spcPts val="0"/>
              </a:spcAft>
              <a:buClr>
                <a:schemeClr val="dk1"/>
              </a:buClr>
              <a:buSzPts val="1100"/>
              <a:buFont typeface="Arial"/>
              <a:buNone/>
            </a:pPr>
            <a:r>
              <a:rPr lang="es"/>
              <a:t>A great use case for this kind of caching is when you are hitting an external API to get a value that may not change that often. In one client app we had some calculations based on the current futures price of some commodities. Rather than hit the API on every page refresh, we cache the value for a period of time (in our case 10 minutes).</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442eb61d9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442eb61d9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a45ad57afe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a45ad57afe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https://www.honeybadger.io/blog/rails-low-level-caching/</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a45ad57afe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a45ad57afe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https://www.honeybadger.io/blog/rails-low-level-caching/</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53c447bec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53c447bec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a45ad57afe_1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a45ad57afe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a45ad57afe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a45ad57afe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a45ad57afe_1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a45ad57afe_1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a45ad57afe_1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a45ad57afe_1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a45ad57afe_1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a45ad57afe_1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a45ad57afe_1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a45ad57afe_1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a45ad57afe_1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a45ad57afe_1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442eb61d9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442eb61d9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a45ad57afe_1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a45ad57afe_1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a45ad57afe_1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a45ad57afe_1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a45ad57afe_1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a45ad57afe_1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a45ad57afe_1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a45ad57afe_1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a45ad57afe_1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a45ad57afe_1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a45ad57afe_1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a45ad57afe_1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Demorando porque estava síncrono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a45ad57afe_1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a45ad57afe_1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da primeira vez ainda demorava um tempo considerável, mas, da segunda vez a pessoa via o relatório rapidamente.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a45ad57afe_1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a45ad57afe_1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a45ad57afe_1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a45ad57afe_1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a45ad57afe_1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a45ad57afe_1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53c447bec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53c447bec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a45ad57afe_1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a45ad57afe_1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Ah, se cache é mais rapido, vou usar ela no lugar do banco!</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0. persistencia maior </a:t>
            </a:r>
            <a:br>
              <a:rPr lang="es"/>
            </a:br>
            <a:r>
              <a:rPr lang="es"/>
              <a:t>1. nem sempre o seu dado vai ficar armazenado da melhor forma para vc recuperar e manipular</a:t>
            </a:r>
            <a:endParaRPr/>
          </a:p>
          <a:p>
            <a:pPr indent="0" lvl="0" marL="0" rtl="0" algn="l">
              <a:spcBef>
                <a:spcPts val="0"/>
              </a:spcBef>
              <a:spcAft>
                <a:spcPts val="0"/>
              </a:spcAft>
              <a:buNone/>
            </a:pPr>
            <a:r>
              <a:rPr lang="es"/>
              <a:t>2. se colocar tudo na cache, o tempo de acesso dela pode aumentar consideravelmente e ela nao será mais tao vantajosa</a:t>
            </a:r>
            <a:endParaRPr/>
          </a:p>
          <a:p>
            <a:pPr indent="0" lvl="0" marL="0" rtl="0" algn="l">
              <a:spcBef>
                <a:spcPts val="0"/>
              </a:spcBef>
              <a:spcAft>
                <a:spcPts val="0"/>
              </a:spcAft>
              <a:buNone/>
            </a:pPr>
            <a:r>
              <a:rPr lang="es"/>
              <a:t>3. talvez nao tenha espaço suficiente para a qtde de dados que vc precisa armazenar </a:t>
            </a:r>
            <a:endParaRPr/>
          </a:p>
          <a:p>
            <a:pPr indent="0" lvl="0" marL="0" rtl="0" algn="l">
              <a:spcBef>
                <a:spcPts val="0"/>
              </a:spcBef>
              <a:spcAft>
                <a:spcPts val="0"/>
              </a:spcAft>
              <a:buNone/>
            </a:pPr>
            <a:r>
              <a:rPr lang="es"/>
              <a:t>4. é um armazenamento temporário e com custo alto</a:t>
            </a:r>
            <a:endParaRPr/>
          </a:p>
          <a:p>
            <a:pPr indent="0" lvl="0" marL="0" rtl="0" algn="l">
              <a:spcBef>
                <a:spcPts val="0"/>
              </a:spcBef>
              <a:spcAft>
                <a:spcPts val="0"/>
              </a:spcAft>
              <a:buNone/>
            </a:pPr>
            <a:r>
              <a:rPr lang="es"/>
              <a:t>5. pode ser um tiro pela culatra que vai degradar a performance. por exemplo, se tiver algum fluxo que vc sempre vai bater no cache e em seguida tiver que recuperar esse valor (mais atualizado talvez) do banco de dados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a45ad57afe_1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a45ad57afe_1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a45ad57afe_1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a45ad57afe_1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53c447bec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53c447bec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53c447bece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53c447bece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https://www.thinkwithgoogle.com/intl/en-ca/marketing-strategies/app-and-mobile/mobile-page-speed-new-industry-benchmarks/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53c447bece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53c447bec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53c447bece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53c447bece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TTFB significa tempo para o primeiro byte. Simplificando, esta é uma medida de quanto tempo o navegador deve aguardar antes de receber seu primeiro byte de dados do servidor.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53c447bece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53c447bece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slide" type="title">
  <p:cSld name="TITLE">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676300" y="321200"/>
            <a:ext cx="4885500" cy="443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1" name="Google Shape;11;p2"/>
          <p:cNvSpPr txBox="1"/>
          <p:nvPr>
            <p:ph type="ctrTitle"/>
          </p:nvPr>
        </p:nvSpPr>
        <p:spPr>
          <a:xfrm>
            <a:off x="1610650" y="1856275"/>
            <a:ext cx="6157800" cy="875700"/>
          </a:xfrm>
          <a:prstGeom prst="rect">
            <a:avLst/>
          </a:prstGeom>
          <a:ln cap="flat" cmpd="sng" w="38100">
            <a:solidFill>
              <a:srgbClr val="53535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600"/>
              <a:buNone/>
              <a:defRPr b="1" sz="3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TITLE_AND_BODY_1">
    <p:bg>
      <p:bgPr>
        <a:solidFill>
          <a:schemeClr val="lt1"/>
        </a:solidFill>
      </p:bgPr>
    </p:bg>
    <p:spTree>
      <p:nvGrpSpPr>
        <p:cNvPr id="78" name="Shape 78"/>
        <p:cNvGrpSpPr/>
        <p:nvPr/>
      </p:nvGrpSpPr>
      <p:grpSpPr>
        <a:xfrm>
          <a:off x="0" y="0"/>
          <a:ext cx="0" cy="0"/>
          <a:chOff x="0" y="0"/>
          <a:chExt cx="0" cy="0"/>
        </a:xfrm>
      </p:grpSpPr>
      <p:sp>
        <p:nvSpPr>
          <p:cNvPr id="79" name="Google Shape;79;p11"/>
          <p:cNvSpPr txBox="1"/>
          <p:nvPr>
            <p:ph type="title"/>
          </p:nvPr>
        </p:nvSpPr>
        <p:spPr>
          <a:xfrm>
            <a:off x="4598900" y="1386450"/>
            <a:ext cx="3888000" cy="12066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b="1"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80" name="Google Shape;80;p11"/>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81" name="Google Shape;81;p11"/>
          <p:cNvSpPr/>
          <p:nvPr/>
        </p:nvSpPr>
        <p:spPr>
          <a:xfrm>
            <a:off x="0" y="0"/>
            <a:ext cx="4259700" cy="5143500"/>
          </a:xfrm>
          <a:prstGeom prst="snip2DiagRect">
            <a:avLst>
              <a:gd fmla="val 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1"/>
          <p:cNvSpPr txBox="1"/>
          <p:nvPr>
            <p:ph idx="1" type="subTitle"/>
          </p:nvPr>
        </p:nvSpPr>
        <p:spPr>
          <a:xfrm>
            <a:off x="4598900" y="2968204"/>
            <a:ext cx="29208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dk2"/>
                </a:solidFill>
              </a:defRPr>
            </a:lvl1pPr>
            <a:lvl2pPr lvl="1" rtl="0">
              <a:spcBef>
                <a:spcPts val="0"/>
              </a:spcBef>
              <a:spcAft>
                <a:spcPts val="0"/>
              </a:spcAft>
              <a:buNone/>
              <a:defRPr sz="1800">
                <a:solidFill>
                  <a:schemeClr val="dk2"/>
                </a:solidFill>
              </a:defRPr>
            </a:lvl2pPr>
            <a:lvl3pPr lvl="2" rtl="0">
              <a:spcBef>
                <a:spcPts val="0"/>
              </a:spcBef>
              <a:spcAft>
                <a:spcPts val="0"/>
              </a:spcAft>
              <a:buNone/>
              <a:defRPr sz="1800">
                <a:solidFill>
                  <a:schemeClr val="dk2"/>
                </a:solidFill>
              </a:defRPr>
            </a:lvl3pPr>
            <a:lvl4pPr lvl="3" rtl="0">
              <a:spcBef>
                <a:spcPts val="0"/>
              </a:spcBef>
              <a:spcAft>
                <a:spcPts val="0"/>
              </a:spcAft>
              <a:buNone/>
              <a:defRPr sz="1800">
                <a:solidFill>
                  <a:schemeClr val="dk2"/>
                </a:solidFill>
              </a:defRPr>
            </a:lvl4pPr>
            <a:lvl5pPr lvl="4" rtl="0">
              <a:spcBef>
                <a:spcPts val="0"/>
              </a:spcBef>
              <a:spcAft>
                <a:spcPts val="0"/>
              </a:spcAft>
              <a:buNone/>
              <a:defRPr sz="1800">
                <a:solidFill>
                  <a:schemeClr val="dk2"/>
                </a:solidFill>
              </a:defRPr>
            </a:lvl5pPr>
            <a:lvl6pPr lvl="5" rtl="0">
              <a:spcBef>
                <a:spcPts val="0"/>
              </a:spcBef>
              <a:spcAft>
                <a:spcPts val="0"/>
              </a:spcAft>
              <a:buNone/>
              <a:defRPr sz="1800">
                <a:solidFill>
                  <a:schemeClr val="dk2"/>
                </a:solidFill>
              </a:defRPr>
            </a:lvl6pPr>
            <a:lvl7pPr lvl="6" rtl="0">
              <a:spcBef>
                <a:spcPts val="0"/>
              </a:spcBef>
              <a:spcAft>
                <a:spcPts val="0"/>
              </a:spcAft>
              <a:buNone/>
              <a:defRPr sz="1800">
                <a:solidFill>
                  <a:schemeClr val="dk2"/>
                </a:solidFill>
              </a:defRPr>
            </a:lvl7pPr>
            <a:lvl8pPr lvl="7" rtl="0">
              <a:spcBef>
                <a:spcPts val="0"/>
              </a:spcBef>
              <a:spcAft>
                <a:spcPts val="0"/>
              </a:spcAft>
              <a:buNone/>
              <a:defRPr sz="1800">
                <a:solidFill>
                  <a:schemeClr val="dk2"/>
                </a:solidFill>
              </a:defRPr>
            </a:lvl8pPr>
            <a:lvl9pPr lvl="8" rtl="0">
              <a:spcBef>
                <a:spcPts val="0"/>
              </a:spcBef>
              <a:spcAft>
                <a:spcPts val="0"/>
              </a:spcAft>
              <a:buNone/>
              <a:defRPr sz="1800">
                <a:solidFill>
                  <a:schemeClr val="dk2"/>
                </a:solidFill>
              </a:defRPr>
            </a:lvl9pPr>
          </a:lstStyle>
          <a:p/>
        </p:txBody>
      </p:sp>
      <p:cxnSp>
        <p:nvCxnSpPr>
          <p:cNvPr id="83" name="Google Shape;83;p11"/>
          <p:cNvCxnSpPr/>
          <p:nvPr/>
        </p:nvCxnSpPr>
        <p:spPr>
          <a:xfrm>
            <a:off x="4778200" y="2780625"/>
            <a:ext cx="676200" cy="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2 columns slide" type="twoColTx">
  <p:cSld name="TITLE_AND_TWO_COLUMNS">
    <p:bg>
      <p:bgPr>
        <a:solidFill>
          <a:schemeClr val="lt1"/>
        </a:solidFill>
      </p:bgPr>
    </p:bg>
    <p:spTree>
      <p:nvGrpSpPr>
        <p:cNvPr id="84" name="Shape 84"/>
        <p:cNvGrpSpPr/>
        <p:nvPr/>
      </p:nvGrpSpPr>
      <p:grpSpPr>
        <a:xfrm>
          <a:off x="0" y="0"/>
          <a:ext cx="0" cy="0"/>
          <a:chOff x="0" y="0"/>
          <a:chExt cx="0" cy="0"/>
        </a:xfrm>
      </p:grpSpPr>
      <p:sp>
        <p:nvSpPr>
          <p:cNvPr id="85" name="Google Shape;85;p12"/>
          <p:cNvSpPr/>
          <p:nvPr/>
        </p:nvSpPr>
        <p:spPr>
          <a:xfrm>
            <a:off x="406950" y="352200"/>
            <a:ext cx="8330100" cy="43110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 name="Google Shape;86;p12"/>
          <p:cNvCxnSpPr/>
          <p:nvPr/>
        </p:nvCxnSpPr>
        <p:spPr>
          <a:xfrm>
            <a:off x="4550550" y="1941425"/>
            <a:ext cx="0" cy="1927500"/>
          </a:xfrm>
          <a:prstGeom prst="straightConnector1">
            <a:avLst/>
          </a:prstGeom>
          <a:noFill/>
          <a:ln cap="flat" cmpd="sng" w="38100">
            <a:solidFill>
              <a:schemeClr val="accent1"/>
            </a:solidFill>
            <a:prstDash val="solid"/>
            <a:round/>
            <a:headEnd len="med" w="med" type="none"/>
            <a:tailEnd len="med" w="med" type="none"/>
          </a:ln>
        </p:spPr>
      </p:cxnSp>
      <p:sp>
        <p:nvSpPr>
          <p:cNvPr id="87" name="Google Shape;87;p12"/>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88" name="Google Shape;88;p12"/>
          <p:cNvSpPr txBox="1"/>
          <p:nvPr>
            <p:ph type="ctrTitle"/>
          </p:nvPr>
        </p:nvSpPr>
        <p:spPr>
          <a:xfrm>
            <a:off x="1113228" y="1571550"/>
            <a:ext cx="3169500" cy="644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600"/>
              <a:buNone/>
              <a:defRPr sz="1600">
                <a:solidFill>
                  <a:schemeClr val="dk2"/>
                </a:solidFill>
              </a:defRPr>
            </a:lvl2pPr>
            <a:lvl3pPr lvl="2" rtl="0">
              <a:spcBef>
                <a:spcPts val="0"/>
              </a:spcBef>
              <a:spcAft>
                <a:spcPts val="0"/>
              </a:spcAft>
              <a:buClr>
                <a:schemeClr val="dk2"/>
              </a:buClr>
              <a:buSzPts val="1600"/>
              <a:buNone/>
              <a:defRPr sz="1600">
                <a:solidFill>
                  <a:schemeClr val="dk2"/>
                </a:solidFill>
              </a:defRPr>
            </a:lvl3pPr>
            <a:lvl4pPr lvl="3" rtl="0">
              <a:spcBef>
                <a:spcPts val="0"/>
              </a:spcBef>
              <a:spcAft>
                <a:spcPts val="0"/>
              </a:spcAft>
              <a:buClr>
                <a:schemeClr val="dk2"/>
              </a:buClr>
              <a:buSzPts val="1600"/>
              <a:buNone/>
              <a:defRPr sz="1600">
                <a:solidFill>
                  <a:schemeClr val="dk2"/>
                </a:solidFill>
              </a:defRPr>
            </a:lvl4pPr>
            <a:lvl5pPr lvl="4" rtl="0">
              <a:spcBef>
                <a:spcPts val="0"/>
              </a:spcBef>
              <a:spcAft>
                <a:spcPts val="0"/>
              </a:spcAft>
              <a:buClr>
                <a:schemeClr val="dk2"/>
              </a:buClr>
              <a:buSzPts val="1600"/>
              <a:buNone/>
              <a:defRPr sz="1600">
                <a:solidFill>
                  <a:schemeClr val="dk2"/>
                </a:solidFill>
              </a:defRPr>
            </a:lvl5pPr>
            <a:lvl6pPr lvl="5" rtl="0">
              <a:spcBef>
                <a:spcPts val="0"/>
              </a:spcBef>
              <a:spcAft>
                <a:spcPts val="0"/>
              </a:spcAft>
              <a:buClr>
                <a:schemeClr val="dk2"/>
              </a:buClr>
              <a:buSzPts val="1600"/>
              <a:buNone/>
              <a:defRPr sz="1600">
                <a:solidFill>
                  <a:schemeClr val="dk2"/>
                </a:solidFill>
              </a:defRPr>
            </a:lvl6pPr>
            <a:lvl7pPr lvl="6" rtl="0">
              <a:spcBef>
                <a:spcPts val="0"/>
              </a:spcBef>
              <a:spcAft>
                <a:spcPts val="0"/>
              </a:spcAft>
              <a:buClr>
                <a:schemeClr val="dk2"/>
              </a:buClr>
              <a:buSzPts val="1600"/>
              <a:buNone/>
              <a:defRPr sz="1600">
                <a:solidFill>
                  <a:schemeClr val="dk2"/>
                </a:solidFill>
              </a:defRPr>
            </a:lvl7pPr>
            <a:lvl8pPr lvl="7" rtl="0">
              <a:spcBef>
                <a:spcPts val="0"/>
              </a:spcBef>
              <a:spcAft>
                <a:spcPts val="0"/>
              </a:spcAft>
              <a:buClr>
                <a:schemeClr val="dk2"/>
              </a:buClr>
              <a:buSzPts val="1600"/>
              <a:buNone/>
              <a:defRPr sz="1600">
                <a:solidFill>
                  <a:schemeClr val="dk2"/>
                </a:solidFill>
              </a:defRPr>
            </a:lvl8pPr>
            <a:lvl9pPr lvl="8" rtl="0">
              <a:spcBef>
                <a:spcPts val="0"/>
              </a:spcBef>
              <a:spcAft>
                <a:spcPts val="0"/>
              </a:spcAft>
              <a:buClr>
                <a:schemeClr val="dk2"/>
              </a:buClr>
              <a:buSzPts val="1600"/>
              <a:buNone/>
              <a:defRPr sz="1600">
                <a:solidFill>
                  <a:schemeClr val="dk2"/>
                </a:solidFill>
              </a:defRPr>
            </a:lvl9pPr>
          </a:lstStyle>
          <a:p/>
        </p:txBody>
      </p:sp>
      <p:sp>
        <p:nvSpPr>
          <p:cNvPr id="89" name="Google Shape;89;p12"/>
          <p:cNvSpPr txBox="1"/>
          <p:nvPr>
            <p:ph idx="1" type="subTitle"/>
          </p:nvPr>
        </p:nvSpPr>
        <p:spPr>
          <a:xfrm>
            <a:off x="1113229" y="2177000"/>
            <a:ext cx="31014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90" name="Google Shape;90;p12"/>
          <p:cNvSpPr txBox="1"/>
          <p:nvPr>
            <p:ph idx="2" type="ctrTitle"/>
          </p:nvPr>
        </p:nvSpPr>
        <p:spPr>
          <a:xfrm>
            <a:off x="4818378" y="1571550"/>
            <a:ext cx="3169500" cy="644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600"/>
              <a:buNone/>
              <a:defRPr sz="1600">
                <a:solidFill>
                  <a:schemeClr val="dk2"/>
                </a:solidFill>
              </a:defRPr>
            </a:lvl2pPr>
            <a:lvl3pPr lvl="2" rtl="0">
              <a:spcBef>
                <a:spcPts val="0"/>
              </a:spcBef>
              <a:spcAft>
                <a:spcPts val="0"/>
              </a:spcAft>
              <a:buClr>
                <a:schemeClr val="dk2"/>
              </a:buClr>
              <a:buSzPts val="1600"/>
              <a:buNone/>
              <a:defRPr sz="1600">
                <a:solidFill>
                  <a:schemeClr val="dk2"/>
                </a:solidFill>
              </a:defRPr>
            </a:lvl3pPr>
            <a:lvl4pPr lvl="3" rtl="0">
              <a:spcBef>
                <a:spcPts val="0"/>
              </a:spcBef>
              <a:spcAft>
                <a:spcPts val="0"/>
              </a:spcAft>
              <a:buClr>
                <a:schemeClr val="dk2"/>
              </a:buClr>
              <a:buSzPts val="1600"/>
              <a:buNone/>
              <a:defRPr sz="1600">
                <a:solidFill>
                  <a:schemeClr val="dk2"/>
                </a:solidFill>
              </a:defRPr>
            </a:lvl4pPr>
            <a:lvl5pPr lvl="4" rtl="0">
              <a:spcBef>
                <a:spcPts val="0"/>
              </a:spcBef>
              <a:spcAft>
                <a:spcPts val="0"/>
              </a:spcAft>
              <a:buClr>
                <a:schemeClr val="dk2"/>
              </a:buClr>
              <a:buSzPts val="1600"/>
              <a:buNone/>
              <a:defRPr sz="1600">
                <a:solidFill>
                  <a:schemeClr val="dk2"/>
                </a:solidFill>
              </a:defRPr>
            </a:lvl5pPr>
            <a:lvl6pPr lvl="5" rtl="0">
              <a:spcBef>
                <a:spcPts val="0"/>
              </a:spcBef>
              <a:spcAft>
                <a:spcPts val="0"/>
              </a:spcAft>
              <a:buClr>
                <a:schemeClr val="dk2"/>
              </a:buClr>
              <a:buSzPts val="1600"/>
              <a:buNone/>
              <a:defRPr sz="1600">
                <a:solidFill>
                  <a:schemeClr val="dk2"/>
                </a:solidFill>
              </a:defRPr>
            </a:lvl6pPr>
            <a:lvl7pPr lvl="6" rtl="0">
              <a:spcBef>
                <a:spcPts val="0"/>
              </a:spcBef>
              <a:spcAft>
                <a:spcPts val="0"/>
              </a:spcAft>
              <a:buClr>
                <a:schemeClr val="dk2"/>
              </a:buClr>
              <a:buSzPts val="1600"/>
              <a:buNone/>
              <a:defRPr sz="1600">
                <a:solidFill>
                  <a:schemeClr val="dk2"/>
                </a:solidFill>
              </a:defRPr>
            </a:lvl7pPr>
            <a:lvl8pPr lvl="7" rtl="0">
              <a:spcBef>
                <a:spcPts val="0"/>
              </a:spcBef>
              <a:spcAft>
                <a:spcPts val="0"/>
              </a:spcAft>
              <a:buClr>
                <a:schemeClr val="dk2"/>
              </a:buClr>
              <a:buSzPts val="1600"/>
              <a:buNone/>
              <a:defRPr sz="1600">
                <a:solidFill>
                  <a:schemeClr val="dk2"/>
                </a:solidFill>
              </a:defRPr>
            </a:lvl8pPr>
            <a:lvl9pPr lvl="8" rtl="0">
              <a:spcBef>
                <a:spcPts val="0"/>
              </a:spcBef>
              <a:spcAft>
                <a:spcPts val="0"/>
              </a:spcAft>
              <a:buClr>
                <a:schemeClr val="dk2"/>
              </a:buClr>
              <a:buSzPts val="1600"/>
              <a:buNone/>
              <a:defRPr sz="1600">
                <a:solidFill>
                  <a:schemeClr val="dk2"/>
                </a:solidFill>
              </a:defRPr>
            </a:lvl9pPr>
          </a:lstStyle>
          <a:p/>
        </p:txBody>
      </p:sp>
      <p:sp>
        <p:nvSpPr>
          <p:cNvPr id="91" name="Google Shape;91;p12"/>
          <p:cNvSpPr txBox="1"/>
          <p:nvPr>
            <p:ph idx="3" type="subTitle"/>
          </p:nvPr>
        </p:nvSpPr>
        <p:spPr>
          <a:xfrm>
            <a:off x="4818379" y="2177000"/>
            <a:ext cx="31014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92" name="Google Shape;92;p12"/>
          <p:cNvSpPr txBox="1"/>
          <p:nvPr>
            <p:ph idx="4" type="title"/>
          </p:nvPr>
        </p:nvSpPr>
        <p:spPr>
          <a:xfrm>
            <a:off x="-11850" y="927075"/>
            <a:ext cx="9144000" cy="482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b="1" sz="22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2 columns slide 1">
  <p:cSld name="TITLE_AND_TWO_COLUMNS_2">
    <p:bg>
      <p:bgPr>
        <a:solidFill>
          <a:schemeClr val="lt1"/>
        </a:solidFill>
      </p:bgPr>
    </p:bg>
    <p:spTree>
      <p:nvGrpSpPr>
        <p:cNvPr id="93" name="Shape 93"/>
        <p:cNvGrpSpPr/>
        <p:nvPr/>
      </p:nvGrpSpPr>
      <p:grpSpPr>
        <a:xfrm>
          <a:off x="0" y="0"/>
          <a:ext cx="0" cy="0"/>
          <a:chOff x="0" y="0"/>
          <a:chExt cx="0" cy="0"/>
        </a:xfrm>
      </p:grpSpPr>
      <p:sp>
        <p:nvSpPr>
          <p:cNvPr id="94" name="Google Shape;94;p13"/>
          <p:cNvSpPr/>
          <p:nvPr/>
        </p:nvSpPr>
        <p:spPr>
          <a:xfrm>
            <a:off x="406950" y="352200"/>
            <a:ext cx="8330100" cy="43110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 name="Google Shape;95;p13"/>
          <p:cNvCxnSpPr/>
          <p:nvPr/>
        </p:nvCxnSpPr>
        <p:spPr>
          <a:xfrm>
            <a:off x="4550550" y="1941425"/>
            <a:ext cx="0" cy="1927500"/>
          </a:xfrm>
          <a:prstGeom prst="straightConnector1">
            <a:avLst/>
          </a:prstGeom>
          <a:noFill/>
          <a:ln cap="flat" cmpd="sng" w="38100">
            <a:solidFill>
              <a:schemeClr val="accent1"/>
            </a:solidFill>
            <a:prstDash val="solid"/>
            <a:round/>
            <a:headEnd len="med" w="med" type="none"/>
            <a:tailEnd len="med" w="med" type="none"/>
          </a:ln>
        </p:spPr>
      </p:cxnSp>
      <p:sp>
        <p:nvSpPr>
          <p:cNvPr id="96" name="Google Shape;96;p13"/>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97" name="Google Shape;97;p13"/>
          <p:cNvSpPr txBox="1"/>
          <p:nvPr>
            <p:ph type="ctrTitle"/>
          </p:nvPr>
        </p:nvSpPr>
        <p:spPr>
          <a:xfrm>
            <a:off x="1113228" y="2151075"/>
            <a:ext cx="3169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800"/>
              <a:buNone/>
              <a:defRPr sz="1800">
                <a:solidFill>
                  <a:schemeClr val="dk2"/>
                </a:solidFill>
              </a:defRPr>
            </a:lvl1pPr>
            <a:lvl2pPr lvl="1" rtl="0" algn="ctr">
              <a:spcBef>
                <a:spcPts val="0"/>
              </a:spcBef>
              <a:spcAft>
                <a:spcPts val="0"/>
              </a:spcAft>
              <a:buClr>
                <a:schemeClr val="dk2"/>
              </a:buClr>
              <a:buSzPts val="1600"/>
              <a:buNone/>
              <a:defRPr sz="1600">
                <a:solidFill>
                  <a:schemeClr val="dk2"/>
                </a:solidFill>
              </a:defRPr>
            </a:lvl2pPr>
            <a:lvl3pPr lvl="2" rtl="0" algn="ctr">
              <a:spcBef>
                <a:spcPts val="0"/>
              </a:spcBef>
              <a:spcAft>
                <a:spcPts val="0"/>
              </a:spcAft>
              <a:buClr>
                <a:schemeClr val="dk2"/>
              </a:buClr>
              <a:buSzPts val="1600"/>
              <a:buNone/>
              <a:defRPr sz="1600">
                <a:solidFill>
                  <a:schemeClr val="dk2"/>
                </a:solidFill>
              </a:defRPr>
            </a:lvl3pPr>
            <a:lvl4pPr lvl="3" rtl="0" algn="ctr">
              <a:spcBef>
                <a:spcPts val="0"/>
              </a:spcBef>
              <a:spcAft>
                <a:spcPts val="0"/>
              </a:spcAft>
              <a:buClr>
                <a:schemeClr val="dk2"/>
              </a:buClr>
              <a:buSzPts val="1600"/>
              <a:buNone/>
              <a:defRPr sz="1600">
                <a:solidFill>
                  <a:schemeClr val="dk2"/>
                </a:solidFill>
              </a:defRPr>
            </a:lvl4pPr>
            <a:lvl5pPr lvl="4" rtl="0" algn="ctr">
              <a:spcBef>
                <a:spcPts val="0"/>
              </a:spcBef>
              <a:spcAft>
                <a:spcPts val="0"/>
              </a:spcAft>
              <a:buClr>
                <a:schemeClr val="dk2"/>
              </a:buClr>
              <a:buSzPts val="1600"/>
              <a:buNone/>
              <a:defRPr sz="1600">
                <a:solidFill>
                  <a:schemeClr val="dk2"/>
                </a:solidFill>
              </a:defRPr>
            </a:lvl5pPr>
            <a:lvl6pPr lvl="5" rtl="0" algn="ctr">
              <a:spcBef>
                <a:spcPts val="0"/>
              </a:spcBef>
              <a:spcAft>
                <a:spcPts val="0"/>
              </a:spcAft>
              <a:buClr>
                <a:schemeClr val="dk2"/>
              </a:buClr>
              <a:buSzPts val="1600"/>
              <a:buNone/>
              <a:defRPr sz="1600">
                <a:solidFill>
                  <a:schemeClr val="dk2"/>
                </a:solidFill>
              </a:defRPr>
            </a:lvl6pPr>
            <a:lvl7pPr lvl="6" rtl="0" algn="ctr">
              <a:spcBef>
                <a:spcPts val="0"/>
              </a:spcBef>
              <a:spcAft>
                <a:spcPts val="0"/>
              </a:spcAft>
              <a:buClr>
                <a:schemeClr val="dk2"/>
              </a:buClr>
              <a:buSzPts val="1600"/>
              <a:buNone/>
              <a:defRPr sz="1600">
                <a:solidFill>
                  <a:schemeClr val="dk2"/>
                </a:solidFill>
              </a:defRPr>
            </a:lvl7pPr>
            <a:lvl8pPr lvl="7" rtl="0" algn="ctr">
              <a:spcBef>
                <a:spcPts val="0"/>
              </a:spcBef>
              <a:spcAft>
                <a:spcPts val="0"/>
              </a:spcAft>
              <a:buClr>
                <a:schemeClr val="dk2"/>
              </a:buClr>
              <a:buSzPts val="1600"/>
              <a:buNone/>
              <a:defRPr sz="1600">
                <a:solidFill>
                  <a:schemeClr val="dk2"/>
                </a:solidFill>
              </a:defRPr>
            </a:lvl8pPr>
            <a:lvl9pPr lvl="8" rtl="0" algn="ctr">
              <a:spcBef>
                <a:spcPts val="0"/>
              </a:spcBef>
              <a:spcAft>
                <a:spcPts val="0"/>
              </a:spcAft>
              <a:buClr>
                <a:schemeClr val="dk2"/>
              </a:buClr>
              <a:buSzPts val="1600"/>
              <a:buNone/>
              <a:defRPr sz="1600">
                <a:solidFill>
                  <a:schemeClr val="dk2"/>
                </a:solidFill>
              </a:defRPr>
            </a:lvl9pPr>
          </a:lstStyle>
          <a:p/>
        </p:txBody>
      </p:sp>
      <p:sp>
        <p:nvSpPr>
          <p:cNvPr id="98" name="Google Shape;98;p13"/>
          <p:cNvSpPr txBox="1"/>
          <p:nvPr>
            <p:ph idx="1" type="subTitle"/>
          </p:nvPr>
        </p:nvSpPr>
        <p:spPr>
          <a:xfrm>
            <a:off x="1147278" y="2756525"/>
            <a:ext cx="310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99" name="Google Shape;99;p13"/>
          <p:cNvSpPr txBox="1"/>
          <p:nvPr>
            <p:ph idx="2" type="ctrTitle"/>
          </p:nvPr>
        </p:nvSpPr>
        <p:spPr>
          <a:xfrm>
            <a:off x="4818378" y="2151075"/>
            <a:ext cx="3169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800"/>
              <a:buNone/>
              <a:defRPr sz="1800">
                <a:solidFill>
                  <a:schemeClr val="dk2"/>
                </a:solidFill>
              </a:defRPr>
            </a:lvl1pPr>
            <a:lvl2pPr lvl="1" rtl="0" algn="ctr">
              <a:spcBef>
                <a:spcPts val="0"/>
              </a:spcBef>
              <a:spcAft>
                <a:spcPts val="0"/>
              </a:spcAft>
              <a:buClr>
                <a:schemeClr val="dk2"/>
              </a:buClr>
              <a:buSzPts val="1600"/>
              <a:buNone/>
              <a:defRPr sz="1600">
                <a:solidFill>
                  <a:schemeClr val="dk2"/>
                </a:solidFill>
              </a:defRPr>
            </a:lvl2pPr>
            <a:lvl3pPr lvl="2" rtl="0" algn="ctr">
              <a:spcBef>
                <a:spcPts val="0"/>
              </a:spcBef>
              <a:spcAft>
                <a:spcPts val="0"/>
              </a:spcAft>
              <a:buClr>
                <a:schemeClr val="dk2"/>
              </a:buClr>
              <a:buSzPts val="1600"/>
              <a:buNone/>
              <a:defRPr sz="1600">
                <a:solidFill>
                  <a:schemeClr val="dk2"/>
                </a:solidFill>
              </a:defRPr>
            </a:lvl3pPr>
            <a:lvl4pPr lvl="3" rtl="0" algn="ctr">
              <a:spcBef>
                <a:spcPts val="0"/>
              </a:spcBef>
              <a:spcAft>
                <a:spcPts val="0"/>
              </a:spcAft>
              <a:buClr>
                <a:schemeClr val="dk2"/>
              </a:buClr>
              <a:buSzPts val="1600"/>
              <a:buNone/>
              <a:defRPr sz="1600">
                <a:solidFill>
                  <a:schemeClr val="dk2"/>
                </a:solidFill>
              </a:defRPr>
            </a:lvl4pPr>
            <a:lvl5pPr lvl="4" rtl="0" algn="ctr">
              <a:spcBef>
                <a:spcPts val="0"/>
              </a:spcBef>
              <a:spcAft>
                <a:spcPts val="0"/>
              </a:spcAft>
              <a:buClr>
                <a:schemeClr val="dk2"/>
              </a:buClr>
              <a:buSzPts val="1600"/>
              <a:buNone/>
              <a:defRPr sz="1600">
                <a:solidFill>
                  <a:schemeClr val="dk2"/>
                </a:solidFill>
              </a:defRPr>
            </a:lvl5pPr>
            <a:lvl6pPr lvl="5" rtl="0" algn="ctr">
              <a:spcBef>
                <a:spcPts val="0"/>
              </a:spcBef>
              <a:spcAft>
                <a:spcPts val="0"/>
              </a:spcAft>
              <a:buClr>
                <a:schemeClr val="dk2"/>
              </a:buClr>
              <a:buSzPts val="1600"/>
              <a:buNone/>
              <a:defRPr sz="1600">
                <a:solidFill>
                  <a:schemeClr val="dk2"/>
                </a:solidFill>
              </a:defRPr>
            </a:lvl6pPr>
            <a:lvl7pPr lvl="6" rtl="0" algn="ctr">
              <a:spcBef>
                <a:spcPts val="0"/>
              </a:spcBef>
              <a:spcAft>
                <a:spcPts val="0"/>
              </a:spcAft>
              <a:buClr>
                <a:schemeClr val="dk2"/>
              </a:buClr>
              <a:buSzPts val="1600"/>
              <a:buNone/>
              <a:defRPr sz="1600">
                <a:solidFill>
                  <a:schemeClr val="dk2"/>
                </a:solidFill>
              </a:defRPr>
            </a:lvl7pPr>
            <a:lvl8pPr lvl="7" rtl="0" algn="ctr">
              <a:spcBef>
                <a:spcPts val="0"/>
              </a:spcBef>
              <a:spcAft>
                <a:spcPts val="0"/>
              </a:spcAft>
              <a:buClr>
                <a:schemeClr val="dk2"/>
              </a:buClr>
              <a:buSzPts val="1600"/>
              <a:buNone/>
              <a:defRPr sz="1600">
                <a:solidFill>
                  <a:schemeClr val="dk2"/>
                </a:solidFill>
              </a:defRPr>
            </a:lvl8pPr>
            <a:lvl9pPr lvl="8" rtl="0" algn="ctr">
              <a:spcBef>
                <a:spcPts val="0"/>
              </a:spcBef>
              <a:spcAft>
                <a:spcPts val="0"/>
              </a:spcAft>
              <a:buClr>
                <a:schemeClr val="dk2"/>
              </a:buClr>
              <a:buSzPts val="1600"/>
              <a:buNone/>
              <a:defRPr sz="1600">
                <a:solidFill>
                  <a:schemeClr val="dk2"/>
                </a:solidFill>
              </a:defRPr>
            </a:lvl9pPr>
          </a:lstStyle>
          <a:p/>
        </p:txBody>
      </p:sp>
      <p:sp>
        <p:nvSpPr>
          <p:cNvPr id="100" name="Google Shape;100;p13"/>
          <p:cNvSpPr txBox="1"/>
          <p:nvPr>
            <p:ph idx="3" type="subTitle"/>
          </p:nvPr>
        </p:nvSpPr>
        <p:spPr>
          <a:xfrm>
            <a:off x="4852428" y="2756525"/>
            <a:ext cx="310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01" name="Google Shape;101;p13"/>
          <p:cNvSpPr txBox="1"/>
          <p:nvPr>
            <p:ph idx="4" type="title"/>
          </p:nvPr>
        </p:nvSpPr>
        <p:spPr>
          <a:xfrm>
            <a:off x="-11850" y="927075"/>
            <a:ext cx="9144000" cy="482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b="1" sz="22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3 columns slide">
  <p:cSld name="TITLE_AND_TWO_COLUMNS_1">
    <p:bg>
      <p:bgPr>
        <a:solidFill>
          <a:schemeClr val="lt1"/>
        </a:solidFill>
      </p:bgPr>
    </p:bg>
    <p:spTree>
      <p:nvGrpSpPr>
        <p:cNvPr id="102" name="Shape 102"/>
        <p:cNvGrpSpPr/>
        <p:nvPr/>
      </p:nvGrpSpPr>
      <p:grpSpPr>
        <a:xfrm>
          <a:off x="0" y="0"/>
          <a:ext cx="0" cy="0"/>
          <a:chOff x="0" y="0"/>
          <a:chExt cx="0" cy="0"/>
        </a:xfrm>
      </p:grpSpPr>
      <p:sp>
        <p:nvSpPr>
          <p:cNvPr id="103" name="Google Shape;103;p14"/>
          <p:cNvSpPr/>
          <p:nvPr/>
        </p:nvSpPr>
        <p:spPr>
          <a:xfrm>
            <a:off x="406950" y="352200"/>
            <a:ext cx="8330100" cy="43110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4"/>
          <p:cNvSpPr txBox="1"/>
          <p:nvPr>
            <p:ph type="title"/>
          </p:nvPr>
        </p:nvSpPr>
        <p:spPr>
          <a:xfrm>
            <a:off x="-11850" y="927075"/>
            <a:ext cx="9144000" cy="482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b="1" sz="22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05" name="Google Shape;105;p14"/>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06" name="Google Shape;106;p14"/>
          <p:cNvSpPr txBox="1"/>
          <p:nvPr>
            <p:ph idx="2" type="ctrTitle"/>
          </p:nvPr>
        </p:nvSpPr>
        <p:spPr>
          <a:xfrm>
            <a:off x="1105351" y="2062425"/>
            <a:ext cx="2113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800"/>
              <a:buNone/>
              <a:defRPr sz="1800">
                <a:solidFill>
                  <a:schemeClr val="dk2"/>
                </a:solidFill>
              </a:defRPr>
            </a:lvl1pPr>
            <a:lvl2pPr lvl="1" rtl="0" algn="ctr">
              <a:spcBef>
                <a:spcPts val="0"/>
              </a:spcBef>
              <a:spcAft>
                <a:spcPts val="0"/>
              </a:spcAft>
              <a:buClr>
                <a:schemeClr val="dk2"/>
              </a:buClr>
              <a:buSzPts val="1600"/>
              <a:buNone/>
              <a:defRPr sz="1600">
                <a:solidFill>
                  <a:schemeClr val="dk2"/>
                </a:solidFill>
              </a:defRPr>
            </a:lvl2pPr>
            <a:lvl3pPr lvl="2" rtl="0" algn="ctr">
              <a:spcBef>
                <a:spcPts val="0"/>
              </a:spcBef>
              <a:spcAft>
                <a:spcPts val="0"/>
              </a:spcAft>
              <a:buClr>
                <a:schemeClr val="dk2"/>
              </a:buClr>
              <a:buSzPts val="1600"/>
              <a:buNone/>
              <a:defRPr sz="1600">
                <a:solidFill>
                  <a:schemeClr val="dk2"/>
                </a:solidFill>
              </a:defRPr>
            </a:lvl3pPr>
            <a:lvl4pPr lvl="3" rtl="0" algn="ctr">
              <a:spcBef>
                <a:spcPts val="0"/>
              </a:spcBef>
              <a:spcAft>
                <a:spcPts val="0"/>
              </a:spcAft>
              <a:buClr>
                <a:schemeClr val="dk2"/>
              </a:buClr>
              <a:buSzPts val="1600"/>
              <a:buNone/>
              <a:defRPr sz="1600">
                <a:solidFill>
                  <a:schemeClr val="dk2"/>
                </a:solidFill>
              </a:defRPr>
            </a:lvl4pPr>
            <a:lvl5pPr lvl="4" rtl="0" algn="ctr">
              <a:spcBef>
                <a:spcPts val="0"/>
              </a:spcBef>
              <a:spcAft>
                <a:spcPts val="0"/>
              </a:spcAft>
              <a:buClr>
                <a:schemeClr val="dk2"/>
              </a:buClr>
              <a:buSzPts val="1600"/>
              <a:buNone/>
              <a:defRPr sz="1600">
                <a:solidFill>
                  <a:schemeClr val="dk2"/>
                </a:solidFill>
              </a:defRPr>
            </a:lvl5pPr>
            <a:lvl6pPr lvl="5" rtl="0" algn="ctr">
              <a:spcBef>
                <a:spcPts val="0"/>
              </a:spcBef>
              <a:spcAft>
                <a:spcPts val="0"/>
              </a:spcAft>
              <a:buClr>
                <a:schemeClr val="dk2"/>
              </a:buClr>
              <a:buSzPts val="1600"/>
              <a:buNone/>
              <a:defRPr sz="1600">
                <a:solidFill>
                  <a:schemeClr val="dk2"/>
                </a:solidFill>
              </a:defRPr>
            </a:lvl6pPr>
            <a:lvl7pPr lvl="6" rtl="0" algn="ctr">
              <a:spcBef>
                <a:spcPts val="0"/>
              </a:spcBef>
              <a:spcAft>
                <a:spcPts val="0"/>
              </a:spcAft>
              <a:buClr>
                <a:schemeClr val="dk2"/>
              </a:buClr>
              <a:buSzPts val="1600"/>
              <a:buNone/>
              <a:defRPr sz="1600">
                <a:solidFill>
                  <a:schemeClr val="dk2"/>
                </a:solidFill>
              </a:defRPr>
            </a:lvl7pPr>
            <a:lvl8pPr lvl="7" rtl="0" algn="ctr">
              <a:spcBef>
                <a:spcPts val="0"/>
              </a:spcBef>
              <a:spcAft>
                <a:spcPts val="0"/>
              </a:spcAft>
              <a:buClr>
                <a:schemeClr val="dk2"/>
              </a:buClr>
              <a:buSzPts val="1600"/>
              <a:buNone/>
              <a:defRPr sz="1600">
                <a:solidFill>
                  <a:schemeClr val="dk2"/>
                </a:solidFill>
              </a:defRPr>
            </a:lvl8pPr>
            <a:lvl9pPr lvl="8" rtl="0" algn="ctr">
              <a:spcBef>
                <a:spcPts val="0"/>
              </a:spcBef>
              <a:spcAft>
                <a:spcPts val="0"/>
              </a:spcAft>
              <a:buClr>
                <a:schemeClr val="dk2"/>
              </a:buClr>
              <a:buSzPts val="1600"/>
              <a:buNone/>
              <a:defRPr sz="1600">
                <a:solidFill>
                  <a:schemeClr val="dk2"/>
                </a:solidFill>
              </a:defRPr>
            </a:lvl9pPr>
          </a:lstStyle>
          <a:p/>
        </p:txBody>
      </p:sp>
      <p:sp>
        <p:nvSpPr>
          <p:cNvPr id="107" name="Google Shape;107;p14"/>
          <p:cNvSpPr txBox="1"/>
          <p:nvPr>
            <p:ph idx="1" type="subTitle"/>
          </p:nvPr>
        </p:nvSpPr>
        <p:spPr>
          <a:xfrm>
            <a:off x="1105354" y="2667875"/>
            <a:ext cx="21135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08" name="Google Shape;108;p14"/>
          <p:cNvSpPr txBox="1"/>
          <p:nvPr>
            <p:ph idx="3" type="ctrTitle"/>
          </p:nvPr>
        </p:nvSpPr>
        <p:spPr>
          <a:xfrm>
            <a:off x="3515251" y="2062425"/>
            <a:ext cx="2113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800"/>
              <a:buNone/>
              <a:defRPr sz="1800">
                <a:solidFill>
                  <a:schemeClr val="dk2"/>
                </a:solidFill>
              </a:defRPr>
            </a:lvl1pPr>
            <a:lvl2pPr lvl="1" rtl="0" algn="ctr">
              <a:spcBef>
                <a:spcPts val="0"/>
              </a:spcBef>
              <a:spcAft>
                <a:spcPts val="0"/>
              </a:spcAft>
              <a:buClr>
                <a:schemeClr val="dk2"/>
              </a:buClr>
              <a:buSzPts val="1600"/>
              <a:buNone/>
              <a:defRPr sz="1600">
                <a:solidFill>
                  <a:schemeClr val="dk2"/>
                </a:solidFill>
              </a:defRPr>
            </a:lvl2pPr>
            <a:lvl3pPr lvl="2" rtl="0" algn="ctr">
              <a:spcBef>
                <a:spcPts val="0"/>
              </a:spcBef>
              <a:spcAft>
                <a:spcPts val="0"/>
              </a:spcAft>
              <a:buClr>
                <a:schemeClr val="dk2"/>
              </a:buClr>
              <a:buSzPts val="1600"/>
              <a:buNone/>
              <a:defRPr sz="1600">
                <a:solidFill>
                  <a:schemeClr val="dk2"/>
                </a:solidFill>
              </a:defRPr>
            </a:lvl3pPr>
            <a:lvl4pPr lvl="3" rtl="0" algn="ctr">
              <a:spcBef>
                <a:spcPts val="0"/>
              </a:spcBef>
              <a:spcAft>
                <a:spcPts val="0"/>
              </a:spcAft>
              <a:buClr>
                <a:schemeClr val="dk2"/>
              </a:buClr>
              <a:buSzPts val="1600"/>
              <a:buNone/>
              <a:defRPr sz="1600">
                <a:solidFill>
                  <a:schemeClr val="dk2"/>
                </a:solidFill>
              </a:defRPr>
            </a:lvl4pPr>
            <a:lvl5pPr lvl="4" rtl="0" algn="ctr">
              <a:spcBef>
                <a:spcPts val="0"/>
              </a:spcBef>
              <a:spcAft>
                <a:spcPts val="0"/>
              </a:spcAft>
              <a:buClr>
                <a:schemeClr val="dk2"/>
              </a:buClr>
              <a:buSzPts val="1600"/>
              <a:buNone/>
              <a:defRPr sz="1600">
                <a:solidFill>
                  <a:schemeClr val="dk2"/>
                </a:solidFill>
              </a:defRPr>
            </a:lvl5pPr>
            <a:lvl6pPr lvl="5" rtl="0" algn="ctr">
              <a:spcBef>
                <a:spcPts val="0"/>
              </a:spcBef>
              <a:spcAft>
                <a:spcPts val="0"/>
              </a:spcAft>
              <a:buClr>
                <a:schemeClr val="dk2"/>
              </a:buClr>
              <a:buSzPts val="1600"/>
              <a:buNone/>
              <a:defRPr sz="1600">
                <a:solidFill>
                  <a:schemeClr val="dk2"/>
                </a:solidFill>
              </a:defRPr>
            </a:lvl6pPr>
            <a:lvl7pPr lvl="6" rtl="0" algn="ctr">
              <a:spcBef>
                <a:spcPts val="0"/>
              </a:spcBef>
              <a:spcAft>
                <a:spcPts val="0"/>
              </a:spcAft>
              <a:buClr>
                <a:schemeClr val="dk2"/>
              </a:buClr>
              <a:buSzPts val="1600"/>
              <a:buNone/>
              <a:defRPr sz="1600">
                <a:solidFill>
                  <a:schemeClr val="dk2"/>
                </a:solidFill>
              </a:defRPr>
            </a:lvl7pPr>
            <a:lvl8pPr lvl="7" rtl="0" algn="ctr">
              <a:spcBef>
                <a:spcPts val="0"/>
              </a:spcBef>
              <a:spcAft>
                <a:spcPts val="0"/>
              </a:spcAft>
              <a:buClr>
                <a:schemeClr val="dk2"/>
              </a:buClr>
              <a:buSzPts val="1600"/>
              <a:buNone/>
              <a:defRPr sz="1600">
                <a:solidFill>
                  <a:schemeClr val="dk2"/>
                </a:solidFill>
              </a:defRPr>
            </a:lvl8pPr>
            <a:lvl9pPr lvl="8" rtl="0" algn="ctr">
              <a:spcBef>
                <a:spcPts val="0"/>
              </a:spcBef>
              <a:spcAft>
                <a:spcPts val="0"/>
              </a:spcAft>
              <a:buClr>
                <a:schemeClr val="dk2"/>
              </a:buClr>
              <a:buSzPts val="1600"/>
              <a:buNone/>
              <a:defRPr sz="1600">
                <a:solidFill>
                  <a:schemeClr val="dk2"/>
                </a:solidFill>
              </a:defRPr>
            </a:lvl9pPr>
          </a:lstStyle>
          <a:p/>
        </p:txBody>
      </p:sp>
      <p:sp>
        <p:nvSpPr>
          <p:cNvPr id="109" name="Google Shape;109;p14"/>
          <p:cNvSpPr txBox="1"/>
          <p:nvPr>
            <p:ph idx="4" type="subTitle"/>
          </p:nvPr>
        </p:nvSpPr>
        <p:spPr>
          <a:xfrm>
            <a:off x="3515254" y="2667875"/>
            <a:ext cx="21135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10" name="Google Shape;110;p14"/>
          <p:cNvSpPr txBox="1"/>
          <p:nvPr>
            <p:ph idx="5" type="ctrTitle"/>
          </p:nvPr>
        </p:nvSpPr>
        <p:spPr>
          <a:xfrm>
            <a:off x="5925151" y="2062425"/>
            <a:ext cx="2113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800"/>
              <a:buNone/>
              <a:defRPr sz="1800">
                <a:solidFill>
                  <a:schemeClr val="dk2"/>
                </a:solidFill>
              </a:defRPr>
            </a:lvl1pPr>
            <a:lvl2pPr lvl="1" rtl="0" algn="ctr">
              <a:spcBef>
                <a:spcPts val="0"/>
              </a:spcBef>
              <a:spcAft>
                <a:spcPts val="0"/>
              </a:spcAft>
              <a:buClr>
                <a:schemeClr val="dk2"/>
              </a:buClr>
              <a:buSzPts val="1600"/>
              <a:buNone/>
              <a:defRPr sz="1600">
                <a:solidFill>
                  <a:schemeClr val="dk2"/>
                </a:solidFill>
              </a:defRPr>
            </a:lvl2pPr>
            <a:lvl3pPr lvl="2" rtl="0" algn="ctr">
              <a:spcBef>
                <a:spcPts val="0"/>
              </a:spcBef>
              <a:spcAft>
                <a:spcPts val="0"/>
              </a:spcAft>
              <a:buClr>
                <a:schemeClr val="dk2"/>
              </a:buClr>
              <a:buSzPts val="1600"/>
              <a:buNone/>
              <a:defRPr sz="1600">
                <a:solidFill>
                  <a:schemeClr val="dk2"/>
                </a:solidFill>
              </a:defRPr>
            </a:lvl3pPr>
            <a:lvl4pPr lvl="3" rtl="0" algn="ctr">
              <a:spcBef>
                <a:spcPts val="0"/>
              </a:spcBef>
              <a:spcAft>
                <a:spcPts val="0"/>
              </a:spcAft>
              <a:buClr>
                <a:schemeClr val="dk2"/>
              </a:buClr>
              <a:buSzPts val="1600"/>
              <a:buNone/>
              <a:defRPr sz="1600">
                <a:solidFill>
                  <a:schemeClr val="dk2"/>
                </a:solidFill>
              </a:defRPr>
            </a:lvl4pPr>
            <a:lvl5pPr lvl="4" rtl="0" algn="ctr">
              <a:spcBef>
                <a:spcPts val="0"/>
              </a:spcBef>
              <a:spcAft>
                <a:spcPts val="0"/>
              </a:spcAft>
              <a:buClr>
                <a:schemeClr val="dk2"/>
              </a:buClr>
              <a:buSzPts val="1600"/>
              <a:buNone/>
              <a:defRPr sz="1600">
                <a:solidFill>
                  <a:schemeClr val="dk2"/>
                </a:solidFill>
              </a:defRPr>
            </a:lvl5pPr>
            <a:lvl6pPr lvl="5" rtl="0" algn="ctr">
              <a:spcBef>
                <a:spcPts val="0"/>
              </a:spcBef>
              <a:spcAft>
                <a:spcPts val="0"/>
              </a:spcAft>
              <a:buClr>
                <a:schemeClr val="dk2"/>
              </a:buClr>
              <a:buSzPts val="1600"/>
              <a:buNone/>
              <a:defRPr sz="1600">
                <a:solidFill>
                  <a:schemeClr val="dk2"/>
                </a:solidFill>
              </a:defRPr>
            </a:lvl6pPr>
            <a:lvl7pPr lvl="6" rtl="0" algn="ctr">
              <a:spcBef>
                <a:spcPts val="0"/>
              </a:spcBef>
              <a:spcAft>
                <a:spcPts val="0"/>
              </a:spcAft>
              <a:buClr>
                <a:schemeClr val="dk2"/>
              </a:buClr>
              <a:buSzPts val="1600"/>
              <a:buNone/>
              <a:defRPr sz="1600">
                <a:solidFill>
                  <a:schemeClr val="dk2"/>
                </a:solidFill>
              </a:defRPr>
            </a:lvl7pPr>
            <a:lvl8pPr lvl="7" rtl="0" algn="ctr">
              <a:spcBef>
                <a:spcPts val="0"/>
              </a:spcBef>
              <a:spcAft>
                <a:spcPts val="0"/>
              </a:spcAft>
              <a:buClr>
                <a:schemeClr val="dk2"/>
              </a:buClr>
              <a:buSzPts val="1600"/>
              <a:buNone/>
              <a:defRPr sz="1600">
                <a:solidFill>
                  <a:schemeClr val="dk2"/>
                </a:solidFill>
              </a:defRPr>
            </a:lvl8pPr>
            <a:lvl9pPr lvl="8" rtl="0" algn="ctr">
              <a:spcBef>
                <a:spcPts val="0"/>
              </a:spcBef>
              <a:spcAft>
                <a:spcPts val="0"/>
              </a:spcAft>
              <a:buClr>
                <a:schemeClr val="dk2"/>
              </a:buClr>
              <a:buSzPts val="1600"/>
              <a:buNone/>
              <a:defRPr sz="1600">
                <a:solidFill>
                  <a:schemeClr val="dk2"/>
                </a:solidFill>
              </a:defRPr>
            </a:lvl9pPr>
          </a:lstStyle>
          <a:p/>
        </p:txBody>
      </p:sp>
      <p:sp>
        <p:nvSpPr>
          <p:cNvPr id="111" name="Google Shape;111;p14"/>
          <p:cNvSpPr txBox="1"/>
          <p:nvPr>
            <p:ph idx="6" type="subTitle"/>
          </p:nvPr>
        </p:nvSpPr>
        <p:spPr>
          <a:xfrm>
            <a:off x="5925154" y="2667875"/>
            <a:ext cx="21135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cxnSp>
        <p:nvCxnSpPr>
          <p:cNvPr id="112" name="Google Shape;112;p14"/>
          <p:cNvCxnSpPr/>
          <p:nvPr/>
        </p:nvCxnSpPr>
        <p:spPr>
          <a:xfrm>
            <a:off x="3406450" y="1926825"/>
            <a:ext cx="0" cy="1941300"/>
          </a:xfrm>
          <a:prstGeom prst="straightConnector1">
            <a:avLst/>
          </a:prstGeom>
          <a:noFill/>
          <a:ln cap="flat" cmpd="sng" w="38100">
            <a:solidFill>
              <a:schemeClr val="accent1"/>
            </a:solidFill>
            <a:prstDash val="solid"/>
            <a:round/>
            <a:headEnd len="med" w="med" type="none"/>
            <a:tailEnd len="med" w="med" type="none"/>
          </a:ln>
        </p:spPr>
      </p:cxnSp>
      <p:cxnSp>
        <p:nvCxnSpPr>
          <p:cNvPr id="113" name="Google Shape;113;p14"/>
          <p:cNvCxnSpPr/>
          <p:nvPr/>
        </p:nvCxnSpPr>
        <p:spPr>
          <a:xfrm>
            <a:off x="5737375" y="1926825"/>
            <a:ext cx="0" cy="1941300"/>
          </a:xfrm>
          <a:prstGeom prst="straightConnector1">
            <a:avLst/>
          </a:prstGeom>
          <a:noFill/>
          <a:ln cap="flat" cmpd="sng" w="38100">
            <a:solidFill>
              <a:schemeClr val="accent1"/>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6 columns slide">
  <p:cSld name="TITLE_AND_TWO_COLUMNS_1_1">
    <p:bg>
      <p:bgPr>
        <a:solidFill>
          <a:schemeClr val="lt1"/>
        </a:solidFill>
      </p:bgPr>
    </p:bg>
    <p:spTree>
      <p:nvGrpSpPr>
        <p:cNvPr id="114" name="Shape 114"/>
        <p:cNvGrpSpPr/>
        <p:nvPr/>
      </p:nvGrpSpPr>
      <p:grpSpPr>
        <a:xfrm>
          <a:off x="0" y="0"/>
          <a:ext cx="0" cy="0"/>
          <a:chOff x="0" y="0"/>
          <a:chExt cx="0" cy="0"/>
        </a:xfrm>
      </p:grpSpPr>
      <p:sp>
        <p:nvSpPr>
          <p:cNvPr id="115" name="Google Shape;115;p15"/>
          <p:cNvSpPr/>
          <p:nvPr/>
        </p:nvSpPr>
        <p:spPr>
          <a:xfrm>
            <a:off x="406950" y="352200"/>
            <a:ext cx="8330100" cy="43110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5"/>
          <p:cNvSpPr txBox="1"/>
          <p:nvPr>
            <p:ph type="ctrTitle"/>
          </p:nvPr>
        </p:nvSpPr>
        <p:spPr>
          <a:xfrm>
            <a:off x="1105351" y="2765600"/>
            <a:ext cx="2113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600"/>
              <a:buNone/>
              <a:defRPr sz="1600">
                <a:solidFill>
                  <a:schemeClr val="dk2"/>
                </a:solidFill>
              </a:defRPr>
            </a:lvl2pPr>
            <a:lvl3pPr lvl="2" rtl="0" algn="ctr">
              <a:spcBef>
                <a:spcPts val="0"/>
              </a:spcBef>
              <a:spcAft>
                <a:spcPts val="0"/>
              </a:spcAft>
              <a:buClr>
                <a:schemeClr val="dk2"/>
              </a:buClr>
              <a:buSzPts val="1600"/>
              <a:buNone/>
              <a:defRPr sz="1600">
                <a:solidFill>
                  <a:schemeClr val="dk2"/>
                </a:solidFill>
              </a:defRPr>
            </a:lvl3pPr>
            <a:lvl4pPr lvl="3" rtl="0" algn="ctr">
              <a:spcBef>
                <a:spcPts val="0"/>
              </a:spcBef>
              <a:spcAft>
                <a:spcPts val="0"/>
              </a:spcAft>
              <a:buClr>
                <a:schemeClr val="dk2"/>
              </a:buClr>
              <a:buSzPts val="1600"/>
              <a:buNone/>
              <a:defRPr sz="1600">
                <a:solidFill>
                  <a:schemeClr val="dk2"/>
                </a:solidFill>
              </a:defRPr>
            </a:lvl4pPr>
            <a:lvl5pPr lvl="4" rtl="0" algn="ctr">
              <a:spcBef>
                <a:spcPts val="0"/>
              </a:spcBef>
              <a:spcAft>
                <a:spcPts val="0"/>
              </a:spcAft>
              <a:buClr>
                <a:schemeClr val="dk2"/>
              </a:buClr>
              <a:buSzPts val="1600"/>
              <a:buNone/>
              <a:defRPr sz="1600">
                <a:solidFill>
                  <a:schemeClr val="dk2"/>
                </a:solidFill>
              </a:defRPr>
            </a:lvl5pPr>
            <a:lvl6pPr lvl="5" rtl="0" algn="ctr">
              <a:spcBef>
                <a:spcPts val="0"/>
              </a:spcBef>
              <a:spcAft>
                <a:spcPts val="0"/>
              </a:spcAft>
              <a:buClr>
                <a:schemeClr val="dk2"/>
              </a:buClr>
              <a:buSzPts val="1600"/>
              <a:buNone/>
              <a:defRPr sz="1600">
                <a:solidFill>
                  <a:schemeClr val="dk2"/>
                </a:solidFill>
              </a:defRPr>
            </a:lvl6pPr>
            <a:lvl7pPr lvl="6" rtl="0" algn="ctr">
              <a:spcBef>
                <a:spcPts val="0"/>
              </a:spcBef>
              <a:spcAft>
                <a:spcPts val="0"/>
              </a:spcAft>
              <a:buClr>
                <a:schemeClr val="dk2"/>
              </a:buClr>
              <a:buSzPts val="1600"/>
              <a:buNone/>
              <a:defRPr sz="1600">
                <a:solidFill>
                  <a:schemeClr val="dk2"/>
                </a:solidFill>
              </a:defRPr>
            </a:lvl7pPr>
            <a:lvl8pPr lvl="7" rtl="0" algn="ctr">
              <a:spcBef>
                <a:spcPts val="0"/>
              </a:spcBef>
              <a:spcAft>
                <a:spcPts val="0"/>
              </a:spcAft>
              <a:buClr>
                <a:schemeClr val="dk2"/>
              </a:buClr>
              <a:buSzPts val="1600"/>
              <a:buNone/>
              <a:defRPr sz="1600">
                <a:solidFill>
                  <a:schemeClr val="dk2"/>
                </a:solidFill>
              </a:defRPr>
            </a:lvl8pPr>
            <a:lvl9pPr lvl="8" rtl="0" algn="ctr">
              <a:spcBef>
                <a:spcPts val="0"/>
              </a:spcBef>
              <a:spcAft>
                <a:spcPts val="0"/>
              </a:spcAft>
              <a:buClr>
                <a:schemeClr val="dk2"/>
              </a:buClr>
              <a:buSzPts val="1600"/>
              <a:buNone/>
              <a:defRPr sz="1600">
                <a:solidFill>
                  <a:schemeClr val="dk2"/>
                </a:solidFill>
              </a:defRPr>
            </a:lvl9pPr>
          </a:lstStyle>
          <a:p/>
        </p:txBody>
      </p:sp>
      <p:sp>
        <p:nvSpPr>
          <p:cNvPr id="117" name="Google Shape;117;p15"/>
          <p:cNvSpPr txBox="1"/>
          <p:nvPr>
            <p:ph idx="1" type="subTitle"/>
          </p:nvPr>
        </p:nvSpPr>
        <p:spPr>
          <a:xfrm>
            <a:off x="980600" y="3371050"/>
            <a:ext cx="23631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18" name="Google Shape;118;p15"/>
          <p:cNvSpPr txBox="1"/>
          <p:nvPr>
            <p:ph idx="2" type="ctrTitle"/>
          </p:nvPr>
        </p:nvSpPr>
        <p:spPr>
          <a:xfrm>
            <a:off x="3484651" y="2765600"/>
            <a:ext cx="2113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600"/>
              <a:buNone/>
              <a:defRPr sz="1600">
                <a:solidFill>
                  <a:schemeClr val="dk2"/>
                </a:solidFill>
              </a:defRPr>
            </a:lvl2pPr>
            <a:lvl3pPr lvl="2" rtl="0" algn="ctr">
              <a:spcBef>
                <a:spcPts val="0"/>
              </a:spcBef>
              <a:spcAft>
                <a:spcPts val="0"/>
              </a:spcAft>
              <a:buClr>
                <a:schemeClr val="dk2"/>
              </a:buClr>
              <a:buSzPts val="1600"/>
              <a:buNone/>
              <a:defRPr sz="1600">
                <a:solidFill>
                  <a:schemeClr val="dk2"/>
                </a:solidFill>
              </a:defRPr>
            </a:lvl3pPr>
            <a:lvl4pPr lvl="3" rtl="0" algn="ctr">
              <a:spcBef>
                <a:spcPts val="0"/>
              </a:spcBef>
              <a:spcAft>
                <a:spcPts val="0"/>
              </a:spcAft>
              <a:buClr>
                <a:schemeClr val="dk2"/>
              </a:buClr>
              <a:buSzPts val="1600"/>
              <a:buNone/>
              <a:defRPr sz="1600">
                <a:solidFill>
                  <a:schemeClr val="dk2"/>
                </a:solidFill>
              </a:defRPr>
            </a:lvl4pPr>
            <a:lvl5pPr lvl="4" rtl="0" algn="ctr">
              <a:spcBef>
                <a:spcPts val="0"/>
              </a:spcBef>
              <a:spcAft>
                <a:spcPts val="0"/>
              </a:spcAft>
              <a:buClr>
                <a:schemeClr val="dk2"/>
              </a:buClr>
              <a:buSzPts val="1600"/>
              <a:buNone/>
              <a:defRPr sz="1600">
                <a:solidFill>
                  <a:schemeClr val="dk2"/>
                </a:solidFill>
              </a:defRPr>
            </a:lvl5pPr>
            <a:lvl6pPr lvl="5" rtl="0" algn="ctr">
              <a:spcBef>
                <a:spcPts val="0"/>
              </a:spcBef>
              <a:spcAft>
                <a:spcPts val="0"/>
              </a:spcAft>
              <a:buClr>
                <a:schemeClr val="dk2"/>
              </a:buClr>
              <a:buSzPts val="1600"/>
              <a:buNone/>
              <a:defRPr sz="1600">
                <a:solidFill>
                  <a:schemeClr val="dk2"/>
                </a:solidFill>
              </a:defRPr>
            </a:lvl6pPr>
            <a:lvl7pPr lvl="6" rtl="0" algn="ctr">
              <a:spcBef>
                <a:spcPts val="0"/>
              </a:spcBef>
              <a:spcAft>
                <a:spcPts val="0"/>
              </a:spcAft>
              <a:buClr>
                <a:schemeClr val="dk2"/>
              </a:buClr>
              <a:buSzPts val="1600"/>
              <a:buNone/>
              <a:defRPr sz="1600">
                <a:solidFill>
                  <a:schemeClr val="dk2"/>
                </a:solidFill>
              </a:defRPr>
            </a:lvl7pPr>
            <a:lvl8pPr lvl="7" rtl="0" algn="ctr">
              <a:spcBef>
                <a:spcPts val="0"/>
              </a:spcBef>
              <a:spcAft>
                <a:spcPts val="0"/>
              </a:spcAft>
              <a:buClr>
                <a:schemeClr val="dk2"/>
              </a:buClr>
              <a:buSzPts val="1600"/>
              <a:buNone/>
              <a:defRPr sz="1600">
                <a:solidFill>
                  <a:schemeClr val="dk2"/>
                </a:solidFill>
              </a:defRPr>
            </a:lvl8pPr>
            <a:lvl9pPr lvl="8" rtl="0" algn="ctr">
              <a:spcBef>
                <a:spcPts val="0"/>
              </a:spcBef>
              <a:spcAft>
                <a:spcPts val="0"/>
              </a:spcAft>
              <a:buClr>
                <a:schemeClr val="dk2"/>
              </a:buClr>
              <a:buSzPts val="1600"/>
              <a:buNone/>
              <a:defRPr sz="1600">
                <a:solidFill>
                  <a:schemeClr val="dk2"/>
                </a:solidFill>
              </a:defRPr>
            </a:lvl9pPr>
          </a:lstStyle>
          <a:p/>
        </p:txBody>
      </p:sp>
      <p:sp>
        <p:nvSpPr>
          <p:cNvPr id="119" name="Google Shape;119;p15"/>
          <p:cNvSpPr txBox="1"/>
          <p:nvPr>
            <p:ph idx="3" type="subTitle"/>
          </p:nvPr>
        </p:nvSpPr>
        <p:spPr>
          <a:xfrm>
            <a:off x="3419975" y="3371050"/>
            <a:ext cx="22428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20" name="Google Shape;120;p15"/>
          <p:cNvSpPr txBox="1"/>
          <p:nvPr>
            <p:ph idx="4" type="ctrTitle"/>
          </p:nvPr>
        </p:nvSpPr>
        <p:spPr>
          <a:xfrm>
            <a:off x="5880251" y="2765600"/>
            <a:ext cx="2113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600"/>
              <a:buNone/>
              <a:defRPr sz="1600">
                <a:solidFill>
                  <a:schemeClr val="dk2"/>
                </a:solidFill>
              </a:defRPr>
            </a:lvl2pPr>
            <a:lvl3pPr lvl="2" rtl="0" algn="ctr">
              <a:spcBef>
                <a:spcPts val="0"/>
              </a:spcBef>
              <a:spcAft>
                <a:spcPts val="0"/>
              </a:spcAft>
              <a:buClr>
                <a:schemeClr val="dk2"/>
              </a:buClr>
              <a:buSzPts val="1600"/>
              <a:buNone/>
              <a:defRPr sz="1600">
                <a:solidFill>
                  <a:schemeClr val="dk2"/>
                </a:solidFill>
              </a:defRPr>
            </a:lvl3pPr>
            <a:lvl4pPr lvl="3" rtl="0" algn="ctr">
              <a:spcBef>
                <a:spcPts val="0"/>
              </a:spcBef>
              <a:spcAft>
                <a:spcPts val="0"/>
              </a:spcAft>
              <a:buClr>
                <a:schemeClr val="dk2"/>
              </a:buClr>
              <a:buSzPts val="1600"/>
              <a:buNone/>
              <a:defRPr sz="1600">
                <a:solidFill>
                  <a:schemeClr val="dk2"/>
                </a:solidFill>
              </a:defRPr>
            </a:lvl4pPr>
            <a:lvl5pPr lvl="4" rtl="0" algn="ctr">
              <a:spcBef>
                <a:spcPts val="0"/>
              </a:spcBef>
              <a:spcAft>
                <a:spcPts val="0"/>
              </a:spcAft>
              <a:buClr>
                <a:schemeClr val="dk2"/>
              </a:buClr>
              <a:buSzPts val="1600"/>
              <a:buNone/>
              <a:defRPr sz="1600">
                <a:solidFill>
                  <a:schemeClr val="dk2"/>
                </a:solidFill>
              </a:defRPr>
            </a:lvl5pPr>
            <a:lvl6pPr lvl="5" rtl="0" algn="ctr">
              <a:spcBef>
                <a:spcPts val="0"/>
              </a:spcBef>
              <a:spcAft>
                <a:spcPts val="0"/>
              </a:spcAft>
              <a:buClr>
                <a:schemeClr val="dk2"/>
              </a:buClr>
              <a:buSzPts val="1600"/>
              <a:buNone/>
              <a:defRPr sz="1600">
                <a:solidFill>
                  <a:schemeClr val="dk2"/>
                </a:solidFill>
              </a:defRPr>
            </a:lvl6pPr>
            <a:lvl7pPr lvl="6" rtl="0" algn="ctr">
              <a:spcBef>
                <a:spcPts val="0"/>
              </a:spcBef>
              <a:spcAft>
                <a:spcPts val="0"/>
              </a:spcAft>
              <a:buClr>
                <a:schemeClr val="dk2"/>
              </a:buClr>
              <a:buSzPts val="1600"/>
              <a:buNone/>
              <a:defRPr sz="1600">
                <a:solidFill>
                  <a:schemeClr val="dk2"/>
                </a:solidFill>
              </a:defRPr>
            </a:lvl7pPr>
            <a:lvl8pPr lvl="7" rtl="0" algn="ctr">
              <a:spcBef>
                <a:spcPts val="0"/>
              </a:spcBef>
              <a:spcAft>
                <a:spcPts val="0"/>
              </a:spcAft>
              <a:buClr>
                <a:schemeClr val="dk2"/>
              </a:buClr>
              <a:buSzPts val="1600"/>
              <a:buNone/>
              <a:defRPr sz="1600">
                <a:solidFill>
                  <a:schemeClr val="dk2"/>
                </a:solidFill>
              </a:defRPr>
            </a:lvl8pPr>
            <a:lvl9pPr lvl="8" rtl="0" algn="ctr">
              <a:spcBef>
                <a:spcPts val="0"/>
              </a:spcBef>
              <a:spcAft>
                <a:spcPts val="0"/>
              </a:spcAft>
              <a:buClr>
                <a:schemeClr val="dk2"/>
              </a:buClr>
              <a:buSzPts val="1600"/>
              <a:buNone/>
              <a:defRPr sz="1600">
                <a:solidFill>
                  <a:schemeClr val="dk2"/>
                </a:solidFill>
              </a:defRPr>
            </a:lvl9pPr>
          </a:lstStyle>
          <a:p/>
        </p:txBody>
      </p:sp>
      <p:sp>
        <p:nvSpPr>
          <p:cNvPr id="121" name="Google Shape;121;p15"/>
          <p:cNvSpPr txBox="1"/>
          <p:nvPr>
            <p:ph idx="5" type="subTitle"/>
          </p:nvPr>
        </p:nvSpPr>
        <p:spPr>
          <a:xfrm>
            <a:off x="5880250" y="3371050"/>
            <a:ext cx="21135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22" name="Google Shape;122;p15"/>
          <p:cNvSpPr txBox="1"/>
          <p:nvPr>
            <p:ph idx="6" type="title"/>
          </p:nvPr>
        </p:nvSpPr>
        <p:spPr>
          <a:xfrm>
            <a:off x="773850" y="638075"/>
            <a:ext cx="7672500" cy="482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b="1" sz="22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23" name="Google Shape;123;p15"/>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cxnSp>
        <p:nvCxnSpPr>
          <p:cNvPr id="124" name="Google Shape;124;p15"/>
          <p:cNvCxnSpPr/>
          <p:nvPr/>
        </p:nvCxnSpPr>
        <p:spPr>
          <a:xfrm>
            <a:off x="3343596" y="1602675"/>
            <a:ext cx="0" cy="2459700"/>
          </a:xfrm>
          <a:prstGeom prst="straightConnector1">
            <a:avLst/>
          </a:prstGeom>
          <a:noFill/>
          <a:ln cap="flat" cmpd="sng" w="38100">
            <a:solidFill>
              <a:schemeClr val="accent1"/>
            </a:solidFill>
            <a:prstDash val="solid"/>
            <a:round/>
            <a:headEnd len="med" w="med" type="none"/>
            <a:tailEnd len="med" w="med" type="none"/>
          </a:ln>
        </p:spPr>
      </p:cxnSp>
      <p:cxnSp>
        <p:nvCxnSpPr>
          <p:cNvPr id="125" name="Google Shape;125;p15"/>
          <p:cNvCxnSpPr/>
          <p:nvPr/>
        </p:nvCxnSpPr>
        <p:spPr>
          <a:xfrm>
            <a:off x="5739196" y="1602675"/>
            <a:ext cx="0" cy="2459700"/>
          </a:xfrm>
          <a:prstGeom prst="straightConnector1">
            <a:avLst/>
          </a:prstGeom>
          <a:noFill/>
          <a:ln cap="flat" cmpd="sng" w="38100">
            <a:solidFill>
              <a:schemeClr val="accent1"/>
            </a:solidFill>
            <a:prstDash val="solid"/>
            <a:round/>
            <a:headEnd len="med" w="med" type="none"/>
            <a:tailEnd len="med" w="med" type="none"/>
          </a:ln>
        </p:spPr>
      </p:cxnSp>
      <p:cxnSp>
        <p:nvCxnSpPr>
          <p:cNvPr id="126" name="Google Shape;126;p15"/>
          <p:cNvCxnSpPr/>
          <p:nvPr/>
        </p:nvCxnSpPr>
        <p:spPr>
          <a:xfrm>
            <a:off x="4233900" y="1120475"/>
            <a:ext cx="676200" cy="0"/>
          </a:xfrm>
          <a:prstGeom prst="straightConnector1">
            <a:avLst/>
          </a:prstGeom>
          <a:noFill/>
          <a:ln cap="flat" cmpd="sng" w="76200">
            <a:solidFill>
              <a:schemeClr val="accent1"/>
            </a:solidFill>
            <a:prstDash val="solid"/>
            <a:round/>
            <a:headEnd len="med" w="med" type="none"/>
            <a:tailEnd len="med" w="med" type="none"/>
          </a:ln>
        </p:spPr>
      </p:cxnSp>
      <p:cxnSp>
        <p:nvCxnSpPr>
          <p:cNvPr id="127" name="Google Shape;127;p15"/>
          <p:cNvCxnSpPr/>
          <p:nvPr/>
        </p:nvCxnSpPr>
        <p:spPr>
          <a:xfrm>
            <a:off x="1050450" y="2918000"/>
            <a:ext cx="7043100" cy="0"/>
          </a:xfrm>
          <a:prstGeom prst="straightConnector1">
            <a:avLst/>
          </a:prstGeom>
          <a:noFill/>
          <a:ln cap="flat" cmpd="sng" w="38100">
            <a:solidFill>
              <a:schemeClr val="accent1"/>
            </a:solidFill>
            <a:prstDash val="solid"/>
            <a:round/>
            <a:headEnd len="med" w="med" type="none"/>
            <a:tailEnd len="med" w="med" type="none"/>
          </a:ln>
        </p:spPr>
      </p:cxnSp>
      <p:sp>
        <p:nvSpPr>
          <p:cNvPr id="128" name="Google Shape;128;p15"/>
          <p:cNvSpPr txBox="1"/>
          <p:nvPr>
            <p:ph idx="7" type="ctrTitle"/>
          </p:nvPr>
        </p:nvSpPr>
        <p:spPr>
          <a:xfrm>
            <a:off x="1105351" y="1436375"/>
            <a:ext cx="2113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600"/>
              <a:buNone/>
              <a:defRPr sz="1600">
                <a:solidFill>
                  <a:schemeClr val="dk2"/>
                </a:solidFill>
              </a:defRPr>
            </a:lvl2pPr>
            <a:lvl3pPr lvl="2" rtl="0" algn="ctr">
              <a:spcBef>
                <a:spcPts val="0"/>
              </a:spcBef>
              <a:spcAft>
                <a:spcPts val="0"/>
              </a:spcAft>
              <a:buClr>
                <a:schemeClr val="dk2"/>
              </a:buClr>
              <a:buSzPts val="1600"/>
              <a:buNone/>
              <a:defRPr sz="1600">
                <a:solidFill>
                  <a:schemeClr val="dk2"/>
                </a:solidFill>
              </a:defRPr>
            </a:lvl3pPr>
            <a:lvl4pPr lvl="3" rtl="0" algn="ctr">
              <a:spcBef>
                <a:spcPts val="0"/>
              </a:spcBef>
              <a:spcAft>
                <a:spcPts val="0"/>
              </a:spcAft>
              <a:buClr>
                <a:schemeClr val="dk2"/>
              </a:buClr>
              <a:buSzPts val="1600"/>
              <a:buNone/>
              <a:defRPr sz="1600">
                <a:solidFill>
                  <a:schemeClr val="dk2"/>
                </a:solidFill>
              </a:defRPr>
            </a:lvl4pPr>
            <a:lvl5pPr lvl="4" rtl="0" algn="ctr">
              <a:spcBef>
                <a:spcPts val="0"/>
              </a:spcBef>
              <a:spcAft>
                <a:spcPts val="0"/>
              </a:spcAft>
              <a:buClr>
                <a:schemeClr val="dk2"/>
              </a:buClr>
              <a:buSzPts val="1600"/>
              <a:buNone/>
              <a:defRPr sz="1600">
                <a:solidFill>
                  <a:schemeClr val="dk2"/>
                </a:solidFill>
              </a:defRPr>
            </a:lvl5pPr>
            <a:lvl6pPr lvl="5" rtl="0" algn="ctr">
              <a:spcBef>
                <a:spcPts val="0"/>
              </a:spcBef>
              <a:spcAft>
                <a:spcPts val="0"/>
              </a:spcAft>
              <a:buClr>
                <a:schemeClr val="dk2"/>
              </a:buClr>
              <a:buSzPts val="1600"/>
              <a:buNone/>
              <a:defRPr sz="1600">
                <a:solidFill>
                  <a:schemeClr val="dk2"/>
                </a:solidFill>
              </a:defRPr>
            </a:lvl6pPr>
            <a:lvl7pPr lvl="6" rtl="0" algn="ctr">
              <a:spcBef>
                <a:spcPts val="0"/>
              </a:spcBef>
              <a:spcAft>
                <a:spcPts val="0"/>
              </a:spcAft>
              <a:buClr>
                <a:schemeClr val="dk2"/>
              </a:buClr>
              <a:buSzPts val="1600"/>
              <a:buNone/>
              <a:defRPr sz="1600">
                <a:solidFill>
                  <a:schemeClr val="dk2"/>
                </a:solidFill>
              </a:defRPr>
            </a:lvl7pPr>
            <a:lvl8pPr lvl="7" rtl="0" algn="ctr">
              <a:spcBef>
                <a:spcPts val="0"/>
              </a:spcBef>
              <a:spcAft>
                <a:spcPts val="0"/>
              </a:spcAft>
              <a:buClr>
                <a:schemeClr val="dk2"/>
              </a:buClr>
              <a:buSzPts val="1600"/>
              <a:buNone/>
              <a:defRPr sz="1600">
                <a:solidFill>
                  <a:schemeClr val="dk2"/>
                </a:solidFill>
              </a:defRPr>
            </a:lvl8pPr>
            <a:lvl9pPr lvl="8" rtl="0" algn="ctr">
              <a:spcBef>
                <a:spcPts val="0"/>
              </a:spcBef>
              <a:spcAft>
                <a:spcPts val="0"/>
              </a:spcAft>
              <a:buClr>
                <a:schemeClr val="dk2"/>
              </a:buClr>
              <a:buSzPts val="1600"/>
              <a:buNone/>
              <a:defRPr sz="1600">
                <a:solidFill>
                  <a:schemeClr val="dk2"/>
                </a:solidFill>
              </a:defRPr>
            </a:lvl9pPr>
          </a:lstStyle>
          <a:p/>
        </p:txBody>
      </p:sp>
      <p:sp>
        <p:nvSpPr>
          <p:cNvPr id="129" name="Google Shape;129;p15"/>
          <p:cNvSpPr txBox="1"/>
          <p:nvPr>
            <p:ph idx="8" type="subTitle"/>
          </p:nvPr>
        </p:nvSpPr>
        <p:spPr>
          <a:xfrm>
            <a:off x="1073150" y="2041825"/>
            <a:ext cx="21780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30" name="Google Shape;130;p15"/>
          <p:cNvSpPr txBox="1"/>
          <p:nvPr>
            <p:ph idx="9" type="ctrTitle"/>
          </p:nvPr>
        </p:nvSpPr>
        <p:spPr>
          <a:xfrm>
            <a:off x="3484651" y="1436375"/>
            <a:ext cx="2113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600"/>
              <a:buNone/>
              <a:defRPr sz="1600">
                <a:solidFill>
                  <a:schemeClr val="dk2"/>
                </a:solidFill>
              </a:defRPr>
            </a:lvl2pPr>
            <a:lvl3pPr lvl="2" rtl="0" algn="ctr">
              <a:spcBef>
                <a:spcPts val="0"/>
              </a:spcBef>
              <a:spcAft>
                <a:spcPts val="0"/>
              </a:spcAft>
              <a:buClr>
                <a:schemeClr val="dk2"/>
              </a:buClr>
              <a:buSzPts val="1600"/>
              <a:buNone/>
              <a:defRPr sz="1600">
                <a:solidFill>
                  <a:schemeClr val="dk2"/>
                </a:solidFill>
              </a:defRPr>
            </a:lvl3pPr>
            <a:lvl4pPr lvl="3" rtl="0" algn="ctr">
              <a:spcBef>
                <a:spcPts val="0"/>
              </a:spcBef>
              <a:spcAft>
                <a:spcPts val="0"/>
              </a:spcAft>
              <a:buClr>
                <a:schemeClr val="dk2"/>
              </a:buClr>
              <a:buSzPts val="1600"/>
              <a:buNone/>
              <a:defRPr sz="1600">
                <a:solidFill>
                  <a:schemeClr val="dk2"/>
                </a:solidFill>
              </a:defRPr>
            </a:lvl4pPr>
            <a:lvl5pPr lvl="4" rtl="0" algn="ctr">
              <a:spcBef>
                <a:spcPts val="0"/>
              </a:spcBef>
              <a:spcAft>
                <a:spcPts val="0"/>
              </a:spcAft>
              <a:buClr>
                <a:schemeClr val="dk2"/>
              </a:buClr>
              <a:buSzPts val="1600"/>
              <a:buNone/>
              <a:defRPr sz="1600">
                <a:solidFill>
                  <a:schemeClr val="dk2"/>
                </a:solidFill>
              </a:defRPr>
            </a:lvl5pPr>
            <a:lvl6pPr lvl="5" rtl="0" algn="ctr">
              <a:spcBef>
                <a:spcPts val="0"/>
              </a:spcBef>
              <a:spcAft>
                <a:spcPts val="0"/>
              </a:spcAft>
              <a:buClr>
                <a:schemeClr val="dk2"/>
              </a:buClr>
              <a:buSzPts val="1600"/>
              <a:buNone/>
              <a:defRPr sz="1600">
                <a:solidFill>
                  <a:schemeClr val="dk2"/>
                </a:solidFill>
              </a:defRPr>
            </a:lvl6pPr>
            <a:lvl7pPr lvl="6" rtl="0" algn="ctr">
              <a:spcBef>
                <a:spcPts val="0"/>
              </a:spcBef>
              <a:spcAft>
                <a:spcPts val="0"/>
              </a:spcAft>
              <a:buClr>
                <a:schemeClr val="dk2"/>
              </a:buClr>
              <a:buSzPts val="1600"/>
              <a:buNone/>
              <a:defRPr sz="1600">
                <a:solidFill>
                  <a:schemeClr val="dk2"/>
                </a:solidFill>
              </a:defRPr>
            </a:lvl7pPr>
            <a:lvl8pPr lvl="7" rtl="0" algn="ctr">
              <a:spcBef>
                <a:spcPts val="0"/>
              </a:spcBef>
              <a:spcAft>
                <a:spcPts val="0"/>
              </a:spcAft>
              <a:buClr>
                <a:schemeClr val="dk2"/>
              </a:buClr>
              <a:buSzPts val="1600"/>
              <a:buNone/>
              <a:defRPr sz="1600">
                <a:solidFill>
                  <a:schemeClr val="dk2"/>
                </a:solidFill>
              </a:defRPr>
            </a:lvl8pPr>
            <a:lvl9pPr lvl="8" rtl="0" algn="ctr">
              <a:spcBef>
                <a:spcPts val="0"/>
              </a:spcBef>
              <a:spcAft>
                <a:spcPts val="0"/>
              </a:spcAft>
              <a:buClr>
                <a:schemeClr val="dk2"/>
              </a:buClr>
              <a:buSzPts val="1600"/>
              <a:buNone/>
              <a:defRPr sz="1600">
                <a:solidFill>
                  <a:schemeClr val="dk2"/>
                </a:solidFill>
              </a:defRPr>
            </a:lvl9pPr>
          </a:lstStyle>
          <a:p/>
        </p:txBody>
      </p:sp>
      <p:sp>
        <p:nvSpPr>
          <p:cNvPr id="131" name="Google Shape;131;p15"/>
          <p:cNvSpPr txBox="1"/>
          <p:nvPr>
            <p:ph idx="13" type="subTitle"/>
          </p:nvPr>
        </p:nvSpPr>
        <p:spPr>
          <a:xfrm>
            <a:off x="3452400" y="2041825"/>
            <a:ext cx="21780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32" name="Google Shape;132;p15"/>
          <p:cNvSpPr txBox="1"/>
          <p:nvPr>
            <p:ph idx="14" type="ctrTitle"/>
          </p:nvPr>
        </p:nvSpPr>
        <p:spPr>
          <a:xfrm>
            <a:off x="5880251" y="1436375"/>
            <a:ext cx="2113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600"/>
              <a:buNone/>
              <a:defRPr sz="1600">
                <a:solidFill>
                  <a:schemeClr val="dk2"/>
                </a:solidFill>
              </a:defRPr>
            </a:lvl2pPr>
            <a:lvl3pPr lvl="2" rtl="0" algn="ctr">
              <a:spcBef>
                <a:spcPts val="0"/>
              </a:spcBef>
              <a:spcAft>
                <a:spcPts val="0"/>
              </a:spcAft>
              <a:buClr>
                <a:schemeClr val="dk2"/>
              </a:buClr>
              <a:buSzPts val="1600"/>
              <a:buNone/>
              <a:defRPr sz="1600">
                <a:solidFill>
                  <a:schemeClr val="dk2"/>
                </a:solidFill>
              </a:defRPr>
            </a:lvl3pPr>
            <a:lvl4pPr lvl="3" rtl="0" algn="ctr">
              <a:spcBef>
                <a:spcPts val="0"/>
              </a:spcBef>
              <a:spcAft>
                <a:spcPts val="0"/>
              </a:spcAft>
              <a:buClr>
                <a:schemeClr val="dk2"/>
              </a:buClr>
              <a:buSzPts val="1600"/>
              <a:buNone/>
              <a:defRPr sz="1600">
                <a:solidFill>
                  <a:schemeClr val="dk2"/>
                </a:solidFill>
              </a:defRPr>
            </a:lvl4pPr>
            <a:lvl5pPr lvl="4" rtl="0" algn="ctr">
              <a:spcBef>
                <a:spcPts val="0"/>
              </a:spcBef>
              <a:spcAft>
                <a:spcPts val="0"/>
              </a:spcAft>
              <a:buClr>
                <a:schemeClr val="dk2"/>
              </a:buClr>
              <a:buSzPts val="1600"/>
              <a:buNone/>
              <a:defRPr sz="1600">
                <a:solidFill>
                  <a:schemeClr val="dk2"/>
                </a:solidFill>
              </a:defRPr>
            </a:lvl5pPr>
            <a:lvl6pPr lvl="5" rtl="0" algn="ctr">
              <a:spcBef>
                <a:spcPts val="0"/>
              </a:spcBef>
              <a:spcAft>
                <a:spcPts val="0"/>
              </a:spcAft>
              <a:buClr>
                <a:schemeClr val="dk2"/>
              </a:buClr>
              <a:buSzPts val="1600"/>
              <a:buNone/>
              <a:defRPr sz="1600">
                <a:solidFill>
                  <a:schemeClr val="dk2"/>
                </a:solidFill>
              </a:defRPr>
            </a:lvl6pPr>
            <a:lvl7pPr lvl="6" rtl="0" algn="ctr">
              <a:spcBef>
                <a:spcPts val="0"/>
              </a:spcBef>
              <a:spcAft>
                <a:spcPts val="0"/>
              </a:spcAft>
              <a:buClr>
                <a:schemeClr val="dk2"/>
              </a:buClr>
              <a:buSzPts val="1600"/>
              <a:buNone/>
              <a:defRPr sz="1600">
                <a:solidFill>
                  <a:schemeClr val="dk2"/>
                </a:solidFill>
              </a:defRPr>
            </a:lvl7pPr>
            <a:lvl8pPr lvl="7" rtl="0" algn="ctr">
              <a:spcBef>
                <a:spcPts val="0"/>
              </a:spcBef>
              <a:spcAft>
                <a:spcPts val="0"/>
              </a:spcAft>
              <a:buClr>
                <a:schemeClr val="dk2"/>
              </a:buClr>
              <a:buSzPts val="1600"/>
              <a:buNone/>
              <a:defRPr sz="1600">
                <a:solidFill>
                  <a:schemeClr val="dk2"/>
                </a:solidFill>
              </a:defRPr>
            </a:lvl8pPr>
            <a:lvl9pPr lvl="8" rtl="0" algn="ctr">
              <a:spcBef>
                <a:spcPts val="0"/>
              </a:spcBef>
              <a:spcAft>
                <a:spcPts val="0"/>
              </a:spcAft>
              <a:buClr>
                <a:schemeClr val="dk2"/>
              </a:buClr>
              <a:buSzPts val="1600"/>
              <a:buNone/>
              <a:defRPr sz="1600">
                <a:solidFill>
                  <a:schemeClr val="dk2"/>
                </a:solidFill>
              </a:defRPr>
            </a:lvl9pPr>
          </a:lstStyle>
          <a:p/>
        </p:txBody>
      </p:sp>
      <p:sp>
        <p:nvSpPr>
          <p:cNvPr id="133" name="Google Shape;133;p15"/>
          <p:cNvSpPr txBox="1"/>
          <p:nvPr>
            <p:ph idx="15" type="subTitle"/>
          </p:nvPr>
        </p:nvSpPr>
        <p:spPr>
          <a:xfrm>
            <a:off x="5831650" y="2041825"/>
            <a:ext cx="22107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amp; some text slide">
  <p:cSld name="BIG_NUMBER">
    <p:bg>
      <p:bgPr>
        <a:solidFill>
          <a:schemeClr val="lt1"/>
        </a:solidFill>
      </p:bgPr>
    </p:bg>
    <p:spTree>
      <p:nvGrpSpPr>
        <p:cNvPr id="134" name="Shape 134"/>
        <p:cNvGrpSpPr/>
        <p:nvPr/>
      </p:nvGrpSpPr>
      <p:grpSpPr>
        <a:xfrm>
          <a:off x="0" y="0"/>
          <a:ext cx="0" cy="0"/>
          <a:chOff x="0" y="0"/>
          <a:chExt cx="0" cy="0"/>
        </a:xfrm>
      </p:grpSpPr>
      <p:sp>
        <p:nvSpPr>
          <p:cNvPr id="135" name="Google Shape;135;p16"/>
          <p:cNvSpPr/>
          <p:nvPr/>
        </p:nvSpPr>
        <p:spPr>
          <a:xfrm>
            <a:off x="406950" y="352200"/>
            <a:ext cx="8330100" cy="431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6"/>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37" name="Google Shape;137;p16"/>
          <p:cNvSpPr txBox="1"/>
          <p:nvPr>
            <p:ph idx="1" type="subTitle"/>
          </p:nvPr>
        </p:nvSpPr>
        <p:spPr>
          <a:xfrm>
            <a:off x="2433300" y="3015325"/>
            <a:ext cx="42774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sz="1400">
                <a:solidFill>
                  <a:schemeClr val="lt1"/>
                </a:solidFill>
              </a:defRPr>
            </a:lvl3pPr>
            <a:lvl4pPr lvl="3" rtl="0" algn="ctr">
              <a:lnSpc>
                <a:spcPct val="100000"/>
              </a:lnSpc>
              <a:spcBef>
                <a:spcPts val="0"/>
              </a:spcBef>
              <a:spcAft>
                <a:spcPts val="0"/>
              </a:spcAft>
              <a:buClr>
                <a:schemeClr val="lt1"/>
              </a:buClr>
              <a:buSzPts val="1400"/>
              <a:buNone/>
              <a:defRPr sz="1400">
                <a:solidFill>
                  <a:schemeClr val="lt1"/>
                </a:solidFill>
              </a:defRPr>
            </a:lvl4pPr>
            <a:lvl5pPr lvl="4" rtl="0" algn="ctr">
              <a:lnSpc>
                <a:spcPct val="100000"/>
              </a:lnSpc>
              <a:spcBef>
                <a:spcPts val="0"/>
              </a:spcBef>
              <a:spcAft>
                <a:spcPts val="0"/>
              </a:spcAft>
              <a:buClr>
                <a:schemeClr val="lt1"/>
              </a:buClr>
              <a:buSzPts val="1400"/>
              <a:buNone/>
              <a:defRPr sz="1400">
                <a:solidFill>
                  <a:schemeClr val="lt1"/>
                </a:solidFill>
              </a:defRPr>
            </a:lvl5pPr>
            <a:lvl6pPr lvl="5" rtl="0" algn="ctr">
              <a:lnSpc>
                <a:spcPct val="100000"/>
              </a:lnSpc>
              <a:spcBef>
                <a:spcPts val="0"/>
              </a:spcBef>
              <a:spcAft>
                <a:spcPts val="0"/>
              </a:spcAft>
              <a:buClr>
                <a:schemeClr val="lt1"/>
              </a:buClr>
              <a:buSzPts val="1400"/>
              <a:buNone/>
              <a:defRPr sz="1400">
                <a:solidFill>
                  <a:schemeClr val="lt1"/>
                </a:solidFill>
              </a:defRPr>
            </a:lvl6pPr>
            <a:lvl7pPr lvl="6" rtl="0" algn="ctr">
              <a:lnSpc>
                <a:spcPct val="100000"/>
              </a:lnSpc>
              <a:spcBef>
                <a:spcPts val="0"/>
              </a:spcBef>
              <a:spcAft>
                <a:spcPts val="0"/>
              </a:spcAft>
              <a:buClr>
                <a:schemeClr val="lt1"/>
              </a:buClr>
              <a:buSzPts val="1400"/>
              <a:buNone/>
              <a:defRPr sz="1400">
                <a:solidFill>
                  <a:schemeClr val="lt1"/>
                </a:solidFill>
              </a:defRPr>
            </a:lvl7pPr>
            <a:lvl8pPr lvl="7" rtl="0" algn="ctr">
              <a:lnSpc>
                <a:spcPct val="100000"/>
              </a:lnSpc>
              <a:spcBef>
                <a:spcPts val="0"/>
              </a:spcBef>
              <a:spcAft>
                <a:spcPts val="0"/>
              </a:spcAft>
              <a:buClr>
                <a:schemeClr val="lt1"/>
              </a:buClr>
              <a:buSzPts val="1400"/>
              <a:buNone/>
              <a:defRPr sz="1400">
                <a:solidFill>
                  <a:schemeClr val="lt1"/>
                </a:solidFill>
              </a:defRPr>
            </a:lvl8pPr>
            <a:lvl9pPr lvl="8" rtl="0" algn="ctr">
              <a:lnSpc>
                <a:spcPct val="100000"/>
              </a:lnSpc>
              <a:spcBef>
                <a:spcPts val="0"/>
              </a:spcBef>
              <a:spcAft>
                <a:spcPts val="0"/>
              </a:spcAft>
              <a:buClr>
                <a:schemeClr val="lt1"/>
              </a:buClr>
              <a:buSzPts val="1400"/>
              <a:buNone/>
              <a:defRPr sz="1400">
                <a:solidFill>
                  <a:schemeClr val="lt1"/>
                </a:solidFill>
              </a:defRPr>
            </a:lvl9pPr>
          </a:lstStyle>
          <a:p/>
        </p:txBody>
      </p:sp>
      <p:sp>
        <p:nvSpPr>
          <p:cNvPr id="138" name="Google Shape;138;p16"/>
          <p:cNvSpPr txBox="1"/>
          <p:nvPr>
            <p:ph type="title"/>
          </p:nvPr>
        </p:nvSpPr>
        <p:spPr>
          <a:xfrm>
            <a:off x="0" y="2466400"/>
            <a:ext cx="9144000" cy="482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200"/>
              <a:buNone/>
              <a:defRPr b="1"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amp; some text slide 2">
  <p:cSld name="BIG_NUMBER_2">
    <p:bg>
      <p:bgPr>
        <a:solidFill>
          <a:schemeClr val="lt1"/>
        </a:solidFill>
      </p:bgPr>
    </p:bg>
    <p:spTree>
      <p:nvGrpSpPr>
        <p:cNvPr id="139" name="Shape 139"/>
        <p:cNvGrpSpPr/>
        <p:nvPr/>
      </p:nvGrpSpPr>
      <p:grpSpPr>
        <a:xfrm>
          <a:off x="0" y="0"/>
          <a:ext cx="0" cy="0"/>
          <a:chOff x="0" y="0"/>
          <a:chExt cx="0" cy="0"/>
        </a:xfrm>
      </p:grpSpPr>
      <p:sp>
        <p:nvSpPr>
          <p:cNvPr id="140" name="Google Shape;140;p17"/>
          <p:cNvSpPr/>
          <p:nvPr/>
        </p:nvSpPr>
        <p:spPr>
          <a:xfrm>
            <a:off x="406950" y="352200"/>
            <a:ext cx="8330100" cy="431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7"/>
          <p:cNvSpPr txBox="1"/>
          <p:nvPr>
            <p:ph hasCustomPrompt="1" type="title"/>
          </p:nvPr>
        </p:nvSpPr>
        <p:spPr>
          <a:xfrm>
            <a:off x="742950" y="1238100"/>
            <a:ext cx="7729500" cy="1963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b="1"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2" name="Google Shape;142;p17"/>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43" name="Google Shape;143;p17"/>
          <p:cNvSpPr txBox="1"/>
          <p:nvPr>
            <p:ph idx="1" type="subTitle"/>
          </p:nvPr>
        </p:nvSpPr>
        <p:spPr>
          <a:xfrm>
            <a:off x="2433300" y="3015325"/>
            <a:ext cx="42774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200"/>
              <a:buNone/>
              <a:defRPr sz="12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sz="1400">
                <a:solidFill>
                  <a:schemeClr val="lt1"/>
                </a:solidFill>
              </a:defRPr>
            </a:lvl3pPr>
            <a:lvl4pPr lvl="3" rtl="0" algn="ctr">
              <a:lnSpc>
                <a:spcPct val="100000"/>
              </a:lnSpc>
              <a:spcBef>
                <a:spcPts val="0"/>
              </a:spcBef>
              <a:spcAft>
                <a:spcPts val="0"/>
              </a:spcAft>
              <a:buClr>
                <a:schemeClr val="lt1"/>
              </a:buClr>
              <a:buSzPts val="1400"/>
              <a:buNone/>
              <a:defRPr sz="1400">
                <a:solidFill>
                  <a:schemeClr val="lt1"/>
                </a:solidFill>
              </a:defRPr>
            </a:lvl4pPr>
            <a:lvl5pPr lvl="4" rtl="0" algn="ctr">
              <a:lnSpc>
                <a:spcPct val="100000"/>
              </a:lnSpc>
              <a:spcBef>
                <a:spcPts val="0"/>
              </a:spcBef>
              <a:spcAft>
                <a:spcPts val="0"/>
              </a:spcAft>
              <a:buClr>
                <a:schemeClr val="lt1"/>
              </a:buClr>
              <a:buSzPts val="1400"/>
              <a:buNone/>
              <a:defRPr sz="1400">
                <a:solidFill>
                  <a:schemeClr val="lt1"/>
                </a:solidFill>
              </a:defRPr>
            </a:lvl5pPr>
            <a:lvl6pPr lvl="5" rtl="0" algn="ctr">
              <a:lnSpc>
                <a:spcPct val="100000"/>
              </a:lnSpc>
              <a:spcBef>
                <a:spcPts val="0"/>
              </a:spcBef>
              <a:spcAft>
                <a:spcPts val="0"/>
              </a:spcAft>
              <a:buClr>
                <a:schemeClr val="lt1"/>
              </a:buClr>
              <a:buSzPts val="1400"/>
              <a:buNone/>
              <a:defRPr sz="1400">
                <a:solidFill>
                  <a:schemeClr val="lt1"/>
                </a:solidFill>
              </a:defRPr>
            </a:lvl6pPr>
            <a:lvl7pPr lvl="6" rtl="0" algn="ctr">
              <a:lnSpc>
                <a:spcPct val="100000"/>
              </a:lnSpc>
              <a:spcBef>
                <a:spcPts val="0"/>
              </a:spcBef>
              <a:spcAft>
                <a:spcPts val="0"/>
              </a:spcAft>
              <a:buClr>
                <a:schemeClr val="lt1"/>
              </a:buClr>
              <a:buSzPts val="1400"/>
              <a:buNone/>
              <a:defRPr sz="1400">
                <a:solidFill>
                  <a:schemeClr val="lt1"/>
                </a:solidFill>
              </a:defRPr>
            </a:lvl7pPr>
            <a:lvl8pPr lvl="7" rtl="0" algn="ctr">
              <a:lnSpc>
                <a:spcPct val="100000"/>
              </a:lnSpc>
              <a:spcBef>
                <a:spcPts val="0"/>
              </a:spcBef>
              <a:spcAft>
                <a:spcPts val="0"/>
              </a:spcAft>
              <a:buClr>
                <a:schemeClr val="lt1"/>
              </a:buClr>
              <a:buSzPts val="1400"/>
              <a:buNone/>
              <a:defRPr sz="1400">
                <a:solidFill>
                  <a:schemeClr val="lt1"/>
                </a:solidFill>
              </a:defRPr>
            </a:lvl8pPr>
            <a:lvl9pPr lvl="8" rtl="0" algn="ctr">
              <a:lnSpc>
                <a:spcPct val="100000"/>
              </a:lnSpc>
              <a:spcBef>
                <a:spcPts val="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mp; some text slide 1">
  <p:cSld name="BIG_NUMBER_1">
    <p:bg>
      <p:bgPr>
        <a:solidFill>
          <a:schemeClr val="lt1"/>
        </a:solidFill>
      </p:bgPr>
    </p:bg>
    <p:spTree>
      <p:nvGrpSpPr>
        <p:cNvPr id="144" name="Shape 144"/>
        <p:cNvGrpSpPr/>
        <p:nvPr/>
      </p:nvGrpSpPr>
      <p:grpSpPr>
        <a:xfrm>
          <a:off x="0" y="0"/>
          <a:ext cx="0" cy="0"/>
          <a:chOff x="0" y="0"/>
          <a:chExt cx="0" cy="0"/>
        </a:xfrm>
      </p:grpSpPr>
      <p:sp>
        <p:nvSpPr>
          <p:cNvPr id="145" name="Google Shape;145;p18"/>
          <p:cNvSpPr/>
          <p:nvPr/>
        </p:nvSpPr>
        <p:spPr>
          <a:xfrm>
            <a:off x="406950" y="352200"/>
            <a:ext cx="8330100" cy="431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8"/>
          <p:cNvSpPr txBox="1"/>
          <p:nvPr>
            <p:ph hasCustomPrompt="1" type="title"/>
          </p:nvPr>
        </p:nvSpPr>
        <p:spPr>
          <a:xfrm>
            <a:off x="742950" y="832600"/>
            <a:ext cx="7729500" cy="88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7" name="Google Shape;147;p18"/>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48" name="Google Shape;148;p18"/>
          <p:cNvSpPr txBox="1"/>
          <p:nvPr>
            <p:ph idx="1" type="subTitle"/>
          </p:nvPr>
        </p:nvSpPr>
        <p:spPr>
          <a:xfrm>
            <a:off x="1667075" y="1469500"/>
            <a:ext cx="5809800" cy="31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200"/>
              <a:buNone/>
              <a:defRPr sz="12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sz="1400">
                <a:solidFill>
                  <a:schemeClr val="lt1"/>
                </a:solidFill>
              </a:defRPr>
            </a:lvl3pPr>
            <a:lvl4pPr lvl="3" rtl="0" algn="ctr">
              <a:lnSpc>
                <a:spcPct val="100000"/>
              </a:lnSpc>
              <a:spcBef>
                <a:spcPts val="0"/>
              </a:spcBef>
              <a:spcAft>
                <a:spcPts val="0"/>
              </a:spcAft>
              <a:buClr>
                <a:schemeClr val="lt1"/>
              </a:buClr>
              <a:buSzPts val="1400"/>
              <a:buNone/>
              <a:defRPr sz="1400">
                <a:solidFill>
                  <a:schemeClr val="lt1"/>
                </a:solidFill>
              </a:defRPr>
            </a:lvl4pPr>
            <a:lvl5pPr lvl="4" rtl="0" algn="ctr">
              <a:lnSpc>
                <a:spcPct val="100000"/>
              </a:lnSpc>
              <a:spcBef>
                <a:spcPts val="0"/>
              </a:spcBef>
              <a:spcAft>
                <a:spcPts val="0"/>
              </a:spcAft>
              <a:buClr>
                <a:schemeClr val="lt1"/>
              </a:buClr>
              <a:buSzPts val="1400"/>
              <a:buNone/>
              <a:defRPr sz="1400">
                <a:solidFill>
                  <a:schemeClr val="lt1"/>
                </a:solidFill>
              </a:defRPr>
            </a:lvl5pPr>
            <a:lvl6pPr lvl="5" rtl="0" algn="ctr">
              <a:lnSpc>
                <a:spcPct val="100000"/>
              </a:lnSpc>
              <a:spcBef>
                <a:spcPts val="0"/>
              </a:spcBef>
              <a:spcAft>
                <a:spcPts val="0"/>
              </a:spcAft>
              <a:buClr>
                <a:schemeClr val="lt1"/>
              </a:buClr>
              <a:buSzPts val="1400"/>
              <a:buNone/>
              <a:defRPr sz="1400">
                <a:solidFill>
                  <a:schemeClr val="lt1"/>
                </a:solidFill>
              </a:defRPr>
            </a:lvl6pPr>
            <a:lvl7pPr lvl="6" rtl="0" algn="ctr">
              <a:lnSpc>
                <a:spcPct val="100000"/>
              </a:lnSpc>
              <a:spcBef>
                <a:spcPts val="0"/>
              </a:spcBef>
              <a:spcAft>
                <a:spcPts val="0"/>
              </a:spcAft>
              <a:buClr>
                <a:schemeClr val="lt1"/>
              </a:buClr>
              <a:buSzPts val="1400"/>
              <a:buNone/>
              <a:defRPr sz="1400">
                <a:solidFill>
                  <a:schemeClr val="lt1"/>
                </a:solidFill>
              </a:defRPr>
            </a:lvl7pPr>
            <a:lvl8pPr lvl="7" rtl="0" algn="ctr">
              <a:lnSpc>
                <a:spcPct val="100000"/>
              </a:lnSpc>
              <a:spcBef>
                <a:spcPts val="0"/>
              </a:spcBef>
              <a:spcAft>
                <a:spcPts val="0"/>
              </a:spcAft>
              <a:buClr>
                <a:schemeClr val="lt1"/>
              </a:buClr>
              <a:buSzPts val="1400"/>
              <a:buNone/>
              <a:defRPr sz="1400">
                <a:solidFill>
                  <a:schemeClr val="lt1"/>
                </a:solidFill>
              </a:defRPr>
            </a:lvl8pPr>
            <a:lvl9pPr lvl="8" rtl="0" algn="ctr">
              <a:lnSpc>
                <a:spcPct val="100000"/>
              </a:lnSpc>
              <a:spcBef>
                <a:spcPts val="0"/>
              </a:spcBef>
              <a:spcAft>
                <a:spcPts val="0"/>
              </a:spcAft>
              <a:buClr>
                <a:schemeClr val="lt1"/>
              </a:buClr>
              <a:buSzPts val="1400"/>
              <a:buNone/>
              <a:defRPr sz="1400">
                <a:solidFill>
                  <a:schemeClr val="lt1"/>
                </a:solidFill>
              </a:defRPr>
            </a:lvl9pPr>
          </a:lstStyle>
          <a:p/>
        </p:txBody>
      </p:sp>
      <p:sp>
        <p:nvSpPr>
          <p:cNvPr id="149" name="Google Shape;149;p18"/>
          <p:cNvSpPr txBox="1"/>
          <p:nvPr>
            <p:ph hasCustomPrompt="1" idx="2" type="title"/>
          </p:nvPr>
        </p:nvSpPr>
        <p:spPr>
          <a:xfrm>
            <a:off x="742950" y="1956000"/>
            <a:ext cx="7729500" cy="88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50" name="Google Shape;150;p18"/>
          <p:cNvSpPr txBox="1"/>
          <p:nvPr>
            <p:ph idx="3" type="subTitle"/>
          </p:nvPr>
        </p:nvSpPr>
        <p:spPr>
          <a:xfrm>
            <a:off x="1667075" y="2592900"/>
            <a:ext cx="5809800" cy="31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200"/>
              <a:buNone/>
              <a:defRPr sz="12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sz="1400">
                <a:solidFill>
                  <a:schemeClr val="lt1"/>
                </a:solidFill>
              </a:defRPr>
            </a:lvl3pPr>
            <a:lvl4pPr lvl="3" rtl="0" algn="ctr">
              <a:lnSpc>
                <a:spcPct val="100000"/>
              </a:lnSpc>
              <a:spcBef>
                <a:spcPts val="0"/>
              </a:spcBef>
              <a:spcAft>
                <a:spcPts val="0"/>
              </a:spcAft>
              <a:buClr>
                <a:schemeClr val="lt1"/>
              </a:buClr>
              <a:buSzPts val="1400"/>
              <a:buNone/>
              <a:defRPr sz="1400">
                <a:solidFill>
                  <a:schemeClr val="lt1"/>
                </a:solidFill>
              </a:defRPr>
            </a:lvl4pPr>
            <a:lvl5pPr lvl="4" rtl="0" algn="ctr">
              <a:lnSpc>
                <a:spcPct val="100000"/>
              </a:lnSpc>
              <a:spcBef>
                <a:spcPts val="0"/>
              </a:spcBef>
              <a:spcAft>
                <a:spcPts val="0"/>
              </a:spcAft>
              <a:buClr>
                <a:schemeClr val="lt1"/>
              </a:buClr>
              <a:buSzPts val="1400"/>
              <a:buNone/>
              <a:defRPr sz="1400">
                <a:solidFill>
                  <a:schemeClr val="lt1"/>
                </a:solidFill>
              </a:defRPr>
            </a:lvl5pPr>
            <a:lvl6pPr lvl="5" rtl="0" algn="ctr">
              <a:lnSpc>
                <a:spcPct val="100000"/>
              </a:lnSpc>
              <a:spcBef>
                <a:spcPts val="0"/>
              </a:spcBef>
              <a:spcAft>
                <a:spcPts val="0"/>
              </a:spcAft>
              <a:buClr>
                <a:schemeClr val="lt1"/>
              </a:buClr>
              <a:buSzPts val="1400"/>
              <a:buNone/>
              <a:defRPr sz="1400">
                <a:solidFill>
                  <a:schemeClr val="lt1"/>
                </a:solidFill>
              </a:defRPr>
            </a:lvl6pPr>
            <a:lvl7pPr lvl="6" rtl="0" algn="ctr">
              <a:lnSpc>
                <a:spcPct val="100000"/>
              </a:lnSpc>
              <a:spcBef>
                <a:spcPts val="0"/>
              </a:spcBef>
              <a:spcAft>
                <a:spcPts val="0"/>
              </a:spcAft>
              <a:buClr>
                <a:schemeClr val="lt1"/>
              </a:buClr>
              <a:buSzPts val="1400"/>
              <a:buNone/>
              <a:defRPr sz="1400">
                <a:solidFill>
                  <a:schemeClr val="lt1"/>
                </a:solidFill>
              </a:defRPr>
            </a:lvl7pPr>
            <a:lvl8pPr lvl="7" rtl="0" algn="ctr">
              <a:lnSpc>
                <a:spcPct val="100000"/>
              </a:lnSpc>
              <a:spcBef>
                <a:spcPts val="0"/>
              </a:spcBef>
              <a:spcAft>
                <a:spcPts val="0"/>
              </a:spcAft>
              <a:buClr>
                <a:schemeClr val="lt1"/>
              </a:buClr>
              <a:buSzPts val="1400"/>
              <a:buNone/>
              <a:defRPr sz="1400">
                <a:solidFill>
                  <a:schemeClr val="lt1"/>
                </a:solidFill>
              </a:defRPr>
            </a:lvl8pPr>
            <a:lvl9pPr lvl="8" rtl="0" algn="ctr">
              <a:lnSpc>
                <a:spcPct val="100000"/>
              </a:lnSpc>
              <a:spcBef>
                <a:spcPts val="0"/>
              </a:spcBef>
              <a:spcAft>
                <a:spcPts val="0"/>
              </a:spcAft>
              <a:buClr>
                <a:schemeClr val="lt1"/>
              </a:buClr>
              <a:buSzPts val="1400"/>
              <a:buNone/>
              <a:defRPr sz="1400">
                <a:solidFill>
                  <a:schemeClr val="lt1"/>
                </a:solidFill>
              </a:defRPr>
            </a:lvl9pPr>
          </a:lstStyle>
          <a:p/>
        </p:txBody>
      </p:sp>
      <p:sp>
        <p:nvSpPr>
          <p:cNvPr id="151" name="Google Shape;151;p18"/>
          <p:cNvSpPr txBox="1"/>
          <p:nvPr>
            <p:ph hasCustomPrompt="1" idx="4" type="title"/>
          </p:nvPr>
        </p:nvSpPr>
        <p:spPr>
          <a:xfrm>
            <a:off x="742950" y="3079400"/>
            <a:ext cx="7729500" cy="88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52" name="Google Shape;152;p18"/>
          <p:cNvSpPr txBox="1"/>
          <p:nvPr>
            <p:ph idx="5" type="subTitle"/>
          </p:nvPr>
        </p:nvSpPr>
        <p:spPr>
          <a:xfrm>
            <a:off x="1667075" y="3716300"/>
            <a:ext cx="5809800" cy="31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200"/>
              <a:buNone/>
              <a:defRPr sz="12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sz="1400">
                <a:solidFill>
                  <a:schemeClr val="lt1"/>
                </a:solidFill>
              </a:defRPr>
            </a:lvl3pPr>
            <a:lvl4pPr lvl="3" rtl="0" algn="ctr">
              <a:lnSpc>
                <a:spcPct val="100000"/>
              </a:lnSpc>
              <a:spcBef>
                <a:spcPts val="0"/>
              </a:spcBef>
              <a:spcAft>
                <a:spcPts val="0"/>
              </a:spcAft>
              <a:buClr>
                <a:schemeClr val="lt1"/>
              </a:buClr>
              <a:buSzPts val="1400"/>
              <a:buNone/>
              <a:defRPr sz="1400">
                <a:solidFill>
                  <a:schemeClr val="lt1"/>
                </a:solidFill>
              </a:defRPr>
            </a:lvl4pPr>
            <a:lvl5pPr lvl="4" rtl="0" algn="ctr">
              <a:lnSpc>
                <a:spcPct val="100000"/>
              </a:lnSpc>
              <a:spcBef>
                <a:spcPts val="0"/>
              </a:spcBef>
              <a:spcAft>
                <a:spcPts val="0"/>
              </a:spcAft>
              <a:buClr>
                <a:schemeClr val="lt1"/>
              </a:buClr>
              <a:buSzPts val="1400"/>
              <a:buNone/>
              <a:defRPr sz="1400">
                <a:solidFill>
                  <a:schemeClr val="lt1"/>
                </a:solidFill>
              </a:defRPr>
            </a:lvl5pPr>
            <a:lvl6pPr lvl="5" rtl="0" algn="ctr">
              <a:lnSpc>
                <a:spcPct val="100000"/>
              </a:lnSpc>
              <a:spcBef>
                <a:spcPts val="0"/>
              </a:spcBef>
              <a:spcAft>
                <a:spcPts val="0"/>
              </a:spcAft>
              <a:buClr>
                <a:schemeClr val="lt1"/>
              </a:buClr>
              <a:buSzPts val="1400"/>
              <a:buNone/>
              <a:defRPr sz="1400">
                <a:solidFill>
                  <a:schemeClr val="lt1"/>
                </a:solidFill>
              </a:defRPr>
            </a:lvl6pPr>
            <a:lvl7pPr lvl="6" rtl="0" algn="ctr">
              <a:lnSpc>
                <a:spcPct val="100000"/>
              </a:lnSpc>
              <a:spcBef>
                <a:spcPts val="0"/>
              </a:spcBef>
              <a:spcAft>
                <a:spcPts val="0"/>
              </a:spcAft>
              <a:buClr>
                <a:schemeClr val="lt1"/>
              </a:buClr>
              <a:buSzPts val="1400"/>
              <a:buNone/>
              <a:defRPr sz="1400">
                <a:solidFill>
                  <a:schemeClr val="lt1"/>
                </a:solidFill>
              </a:defRPr>
            </a:lvl7pPr>
            <a:lvl8pPr lvl="7" rtl="0" algn="ctr">
              <a:lnSpc>
                <a:spcPct val="100000"/>
              </a:lnSpc>
              <a:spcBef>
                <a:spcPts val="0"/>
              </a:spcBef>
              <a:spcAft>
                <a:spcPts val="0"/>
              </a:spcAft>
              <a:buClr>
                <a:schemeClr val="lt1"/>
              </a:buClr>
              <a:buSzPts val="1400"/>
              <a:buNone/>
              <a:defRPr sz="1400">
                <a:solidFill>
                  <a:schemeClr val="lt1"/>
                </a:solidFill>
              </a:defRPr>
            </a:lvl8pPr>
            <a:lvl9pPr lvl="8" rtl="0" algn="ctr">
              <a:lnSpc>
                <a:spcPct val="100000"/>
              </a:lnSpc>
              <a:spcBef>
                <a:spcPts val="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solidFill>
          <a:schemeClr val="lt1"/>
        </a:solidFill>
      </p:bgPr>
    </p:bg>
    <p:spTree>
      <p:nvGrpSpPr>
        <p:cNvPr id="153" name="Shape 153"/>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frame">
  <p:cSld name="BLANK_1_1">
    <p:bg>
      <p:bgPr>
        <a:solidFill>
          <a:schemeClr val="lt1"/>
        </a:solidFill>
      </p:bgPr>
    </p:bg>
    <p:spTree>
      <p:nvGrpSpPr>
        <p:cNvPr id="154" name="Shape 154"/>
        <p:cNvGrpSpPr/>
        <p:nvPr/>
      </p:nvGrpSpPr>
      <p:grpSpPr>
        <a:xfrm>
          <a:off x="0" y="0"/>
          <a:ext cx="0" cy="0"/>
          <a:chOff x="0" y="0"/>
          <a:chExt cx="0" cy="0"/>
        </a:xfrm>
      </p:grpSpPr>
      <p:sp>
        <p:nvSpPr>
          <p:cNvPr id="155" name="Google Shape;155;p20"/>
          <p:cNvSpPr/>
          <p:nvPr/>
        </p:nvSpPr>
        <p:spPr>
          <a:xfrm>
            <a:off x="406950" y="416250"/>
            <a:ext cx="8330100" cy="431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Content" type="secHead">
  <p:cSld name="SECTION_HEADER">
    <p:bg>
      <p:bgPr>
        <a:solidFill>
          <a:schemeClr val="lt1"/>
        </a:solidFill>
      </p:bgPr>
    </p:bg>
    <p:spTree>
      <p:nvGrpSpPr>
        <p:cNvPr id="12" name="Shape 12"/>
        <p:cNvGrpSpPr/>
        <p:nvPr/>
      </p:nvGrpSpPr>
      <p:grpSpPr>
        <a:xfrm>
          <a:off x="0" y="0"/>
          <a:ext cx="0" cy="0"/>
          <a:chOff x="0" y="0"/>
          <a:chExt cx="0" cy="0"/>
        </a:xfrm>
      </p:grpSpPr>
      <p:sp>
        <p:nvSpPr>
          <p:cNvPr id="13" name="Google Shape;13;p3"/>
          <p:cNvSpPr txBox="1"/>
          <p:nvPr>
            <p:ph type="title"/>
          </p:nvPr>
        </p:nvSpPr>
        <p:spPr>
          <a:xfrm>
            <a:off x="4698275" y="189950"/>
            <a:ext cx="5311200" cy="1114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p:txBody>
      </p:sp>
      <p:sp>
        <p:nvSpPr>
          <p:cNvPr id="14" name="Google Shape;14;p3"/>
          <p:cNvSpPr txBox="1"/>
          <p:nvPr>
            <p:ph idx="1" type="subTitle"/>
          </p:nvPr>
        </p:nvSpPr>
        <p:spPr>
          <a:xfrm>
            <a:off x="4696224" y="1709442"/>
            <a:ext cx="33672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p:txBody>
      </p:sp>
      <p:sp>
        <p:nvSpPr>
          <p:cNvPr id="15" name="Google Shape;15;p3"/>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6" name="Google Shape;16;p3"/>
          <p:cNvSpPr/>
          <p:nvPr/>
        </p:nvSpPr>
        <p:spPr>
          <a:xfrm>
            <a:off x="4572000" y="429350"/>
            <a:ext cx="2772000" cy="635700"/>
          </a:xfrm>
          <a:prstGeom prst="rect">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7" name="Google Shape;17;p3"/>
          <p:cNvSpPr txBox="1"/>
          <p:nvPr>
            <p:ph idx="2" type="title"/>
          </p:nvPr>
        </p:nvSpPr>
        <p:spPr>
          <a:xfrm>
            <a:off x="4696225" y="1198788"/>
            <a:ext cx="5311200" cy="682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8" name="Google Shape;18;p3"/>
          <p:cNvSpPr txBox="1"/>
          <p:nvPr>
            <p:ph idx="3" type="subTitle"/>
          </p:nvPr>
        </p:nvSpPr>
        <p:spPr>
          <a:xfrm>
            <a:off x="4696224" y="2836672"/>
            <a:ext cx="33672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p:txBody>
      </p:sp>
      <p:sp>
        <p:nvSpPr>
          <p:cNvPr id="19" name="Google Shape;19;p3"/>
          <p:cNvSpPr txBox="1"/>
          <p:nvPr>
            <p:ph idx="4" type="title"/>
          </p:nvPr>
        </p:nvSpPr>
        <p:spPr>
          <a:xfrm>
            <a:off x="4696225" y="2326013"/>
            <a:ext cx="5311200" cy="682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20" name="Google Shape;20;p3"/>
          <p:cNvSpPr txBox="1"/>
          <p:nvPr>
            <p:ph idx="5" type="subTitle"/>
          </p:nvPr>
        </p:nvSpPr>
        <p:spPr>
          <a:xfrm>
            <a:off x="4696224" y="3967490"/>
            <a:ext cx="33672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p:txBody>
      </p:sp>
      <p:sp>
        <p:nvSpPr>
          <p:cNvPr id="21" name="Google Shape;21;p3"/>
          <p:cNvSpPr txBox="1"/>
          <p:nvPr>
            <p:ph idx="6" type="title"/>
          </p:nvPr>
        </p:nvSpPr>
        <p:spPr>
          <a:xfrm>
            <a:off x="4696225" y="3453254"/>
            <a:ext cx="5311200" cy="682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22" name="Google Shape;22;p3"/>
          <p:cNvSpPr/>
          <p:nvPr/>
        </p:nvSpPr>
        <p:spPr>
          <a:xfrm>
            <a:off x="0" y="0"/>
            <a:ext cx="28557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3582225" y="1426175"/>
            <a:ext cx="838800" cy="81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3582225" y="2553400"/>
            <a:ext cx="838800" cy="81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a:off x="3582225" y="3680625"/>
            <a:ext cx="838800" cy="81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txBox="1"/>
          <p:nvPr>
            <p:ph hasCustomPrompt="1" idx="7" type="title"/>
          </p:nvPr>
        </p:nvSpPr>
        <p:spPr>
          <a:xfrm>
            <a:off x="3372225" y="1518275"/>
            <a:ext cx="1258800" cy="63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b="1" sz="2800"/>
            </a:lvl1pPr>
            <a:lvl2pPr lvl="1" rtl="0" algn="ctr">
              <a:spcBef>
                <a:spcPts val="0"/>
              </a:spcBef>
              <a:spcAft>
                <a:spcPts val="0"/>
              </a:spcAft>
              <a:buSzPts val="2800"/>
              <a:buNone/>
              <a:defRPr sz="2800"/>
            </a:lvl2pPr>
            <a:lvl3pPr lvl="2" rtl="0" algn="ctr">
              <a:spcBef>
                <a:spcPts val="0"/>
              </a:spcBef>
              <a:spcAft>
                <a:spcPts val="0"/>
              </a:spcAft>
              <a:buSzPts val="2800"/>
              <a:buNone/>
              <a:defRPr sz="2800"/>
            </a:lvl3pPr>
            <a:lvl4pPr lvl="3" rtl="0" algn="ctr">
              <a:spcBef>
                <a:spcPts val="0"/>
              </a:spcBef>
              <a:spcAft>
                <a:spcPts val="0"/>
              </a:spcAft>
              <a:buSzPts val="2800"/>
              <a:buNone/>
              <a:defRPr sz="2800"/>
            </a:lvl4pPr>
            <a:lvl5pPr lvl="4" rtl="0" algn="ctr">
              <a:spcBef>
                <a:spcPts val="0"/>
              </a:spcBef>
              <a:spcAft>
                <a:spcPts val="0"/>
              </a:spcAft>
              <a:buSzPts val="2800"/>
              <a:buNone/>
              <a:defRPr sz="2800"/>
            </a:lvl5pPr>
            <a:lvl6pPr lvl="5" rtl="0" algn="ctr">
              <a:spcBef>
                <a:spcPts val="0"/>
              </a:spcBef>
              <a:spcAft>
                <a:spcPts val="0"/>
              </a:spcAft>
              <a:buSzPts val="2800"/>
              <a:buNone/>
              <a:defRPr sz="2800"/>
            </a:lvl6pPr>
            <a:lvl7pPr lvl="6" rtl="0" algn="ctr">
              <a:spcBef>
                <a:spcPts val="0"/>
              </a:spcBef>
              <a:spcAft>
                <a:spcPts val="0"/>
              </a:spcAft>
              <a:buSzPts val="2800"/>
              <a:buNone/>
              <a:defRPr sz="2800"/>
            </a:lvl7pPr>
            <a:lvl8pPr lvl="7" rtl="0" algn="ctr">
              <a:spcBef>
                <a:spcPts val="0"/>
              </a:spcBef>
              <a:spcAft>
                <a:spcPts val="0"/>
              </a:spcAft>
              <a:buSzPts val="2800"/>
              <a:buNone/>
              <a:defRPr sz="2800"/>
            </a:lvl8pPr>
            <a:lvl9pPr lvl="8" rtl="0" algn="ctr">
              <a:spcBef>
                <a:spcPts val="0"/>
              </a:spcBef>
              <a:spcAft>
                <a:spcPts val="0"/>
              </a:spcAft>
              <a:buSzPts val="2800"/>
              <a:buNone/>
              <a:defRPr sz="2800"/>
            </a:lvl9pPr>
          </a:lstStyle>
          <a:p>
            <a:r>
              <a:t>xx%</a:t>
            </a:r>
          </a:p>
        </p:txBody>
      </p:sp>
      <p:sp>
        <p:nvSpPr>
          <p:cNvPr id="27" name="Google Shape;27;p3"/>
          <p:cNvSpPr txBox="1"/>
          <p:nvPr>
            <p:ph hasCustomPrompt="1" idx="8" type="title"/>
          </p:nvPr>
        </p:nvSpPr>
        <p:spPr>
          <a:xfrm>
            <a:off x="3372225" y="2645500"/>
            <a:ext cx="1258800" cy="63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b="1" sz="2800"/>
            </a:lvl1pPr>
            <a:lvl2pPr lvl="1" rtl="0" algn="ctr">
              <a:spcBef>
                <a:spcPts val="0"/>
              </a:spcBef>
              <a:spcAft>
                <a:spcPts val="0"/>
              </a:spcAft>
              <a:buSzPts val="2800"/>
              <a:buNone/>
              <a:defRPr sz="2800"/>
            </a:lvl2pPr>
            <a:lvl3pPr lvl="2" rtl="0" algn="ctr">
              <a:spcBef>
                <a:spcPts val="0"/>
              </a:spcBef>
              <a:spcAft>
                <a:spcPts val="0"/>
              </a:spcAft>
              <a:buSzPts val="2800"/>
              <a:buNone/>
              <a:defRPr sz="2800"/>
            </a:lvl3pPr>
            <a:lvl4pPr lvl="3" rtl="0" algn="ctr">
              <a:spcBef>
                <a:spcPts val="0"/>
              </a:spcBef>
              <a:spcAft>
                <a:spcPts val="0"/>
              </a:spcAft>
              <a:buSzPts val="2800"/>
              <a:buNone/>
              <a:defRPr sz="2800"/>
            </a:lvl4pPr>
            <a:lvl5pPr lvl="4" rtl="0" algn="ctr">
              <a:spcBef>
                <a:spcPts val="0"/>
              </a:spcBef>
              <a:spcAft>
                <a:spcPts val="0"/>
              </a:spcAft>
              <a:buSzPts val="2800"/>
              <a:buNone/>
              <a:defRPr sz="2800"/>
            </a:lvl5pPr>
            <a:lvl6pPr lvl="5" rtl="0" algn="ctr">
              <a:spcBef>
                <a:spcPts val="0"/>
              </a:spcBef>
              <a:spcAft>
                <a:spcPts val="0"/>
              </a:spcAft>
              <a:buSzPts val="2800"/>
              <a:buNone/>
              <a:defRPr sz="2800"/>
            </a:lvl6pPr>
            <a:lvl7pPr lvl="6" rtl="0" algn="ctr">
              <a:spcBef>
                <a:spcPts val="0"/>
              </a:spcBef>
              <a:spcAft>
                <a:spcPts val="0"/>
              </a:spcAft>
              <a:buSzPts val="2800"/>
              <a:buNone/>
              <a:defRPr sz="2800"/>
            </a:lvl7pPr>
            <a:lvl8pPr lvl="7" rtl="0" algn="ctr">
              <a:spcBef>
                <a:spcPts val="0"/>
              </a:spcBef>
              <a:spcAft>
                <a:spcPts val="0"/>
              </a:spcAft>
              <a:buSzPts val="2800"/>
              <a:buNone/>
              <a:defRPr sz="2800"/>
            </a:lvl8pPr>
            <a:lvl9pPr lvl="8" rtl="0" algn="ctr">
              <a:spcBef>
                <a:spcPts val="0"/>
              </a:spcBef>
              <a:spcAft>
                <a:spcPts val="0"/>
              </a:spcAft>
              <a:buSzPts val="2800"/>
              <a:buNone/>
              <a:defRPr sz="2800"/>
            </a:lvl9pPr>
          </a:lstStyle>
          <a:p>
            <a:r>
              <a:t>xx%</a:t>
            </a:r>
          </a:p>
        </p:txBody>
      </p:sp>
      <p:sp>
        <p:nvSpPr>
          <p:cNvPr id="28" name="Google Shape;28;p3"/>
          <p:cNvSpPr txBox="1"/>
          <p:nvPr>
            <p:ph hasCustomPrompt="1" idx="9" type="title"/>
          </p:nvPr>
        </p:nvSpPr>
        <p:spPr>
          <a:xfrm>
            <a:off x="3372225" y="3772725"/>
            <a:ext cx="1258800" cy="63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b="1" sz="2800"/>
            </a:lvl1pPr>
            <a:lvl2pPr lvl="1" rtl="0" algn="ctr">
              <a:spcBef>
                <a:spcPts val="0"/>
              </a:spcBef>
              <a:spcAft>
                <a:spcPts val="0"/>
              </a:spcAft>
              <a:buSzPts val="2800"/>
              <a:buNone/>
              <a:defRPr sz="2800"/>
            </a:lvl2pPr>
            <a:lvl3pPr lvl="2" rtl="0" algn="ctr">
              <a:spcBef>
                <a:spcPts val="0"/>
              </a:spcBef>
              <a:spcAft>
                <a:spcPts val="0"/>
              </a:spcAft>
              <a:buSzPts val="2800"/>
              <a:buNone/>
              <a:defRPr sz="2800"/>
            </a:lvl3pPr>
            <a:lvl4pPr lvl="3" rtl="0" algn="ctr">
              <a:spcBef>
                <a:spcPts val="0"/>
              </a:spcBef>
              <a:spcAft>
                <a:spcPts val="0"/>
              </a:spcAft>
              <a:buSzPts val="2800"/>
              <a:buNone/>
              <a:defRPr sz="2800"/>
            </a:lvl4pPr>
            <a:lvl5pPr lvl="4" rtl="0" algn="ctr">
              <a:spcBef>
                <a:spcPts val="0"/>
              </a:spcBef>
              <a:spcAft>
                <a:spcPts val="0"/>
              </a:spcAft>
              <a:buSzPts val="2800"/>
              <a:buNone/>
              <a:defRPr sz="2800"/>
            </a:lvl5pPr>
            <a:lvl6pPr lvl="5" rtl="0" algn="ctr">
              <a:spcBef>
                <a:spcPts val="0"/>
              </a:spcBef>
              <a:spcAft>
                <a:spcPts val="0"/>
              </a:spcAft>
              <a:buSzPts val="2800"/>
              <a:buNone/>
              <a:defRPr sz="2800"/>
            </a:lvl6pPr>
            <a:lvl7pPr lvl="6" rtl="0" algn="ctr">
              <a:spcBef>
                <a:spcPts val="0"/>
              </a:spcBef>
              <a:spcAft>
                <a:spcPts val="0"/>
              </a:spcAft>
              <a:buSzPts val="2800"/>
              <a:buNone/>
              <a:defRPr sz="2800"/>
            </a:lvl7pPr>
            <a:lvl8pPr lvl="7" rtl="0" algn="ctr">
              <a:spcBef>
                <a:spcPts val="0"/>
              </a:spcBef>
              <a:spcAft>
                <a:spcPts val="0"/>
              </a:spcAft>
              <a:buSzPts val="2800"/>
              <a:buNone/>
              <a:defRPr sz="2800"/>
            </a:lvl8pPr>
            <a:lvl9pPr lvl="8" rtl="0" algn="ctr">
              <a:spcBef>
                <a:spcPts val="0"/>
              </a:spcBef>
              <a:spcAft>
                <a:spcPts val="0"/>
              </a:spcAft>
              <a:buSzPts val="2800"/>
              <a:buNone/>
              <a:defRPr sz="28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quare with title and text">
  <p:cSld name="CUSTOM_1">
    <p:bg>
      <p:bgPr>
        <a:solidFill>
          <a:schemeClr val="lt1"/>
        </a:solidFill>
      </p:bgPr>
    </p:bg>
    <p:spTree>
      <p:nvGrpSpPr>
        <p:cNvPr id="156" name="Shape 156"/>
        <p:cNvGrpSpPr/>
        <p:nvPr/>
      </p:nvGrpSpPr>
      <p:grpSpPr>
        <a:xfrm>
          <a:off x="0" y="0"/>
          <a:ext cx="0" cy="0"/>
          <a:chOff x="0" y="0"/>
          <a:chExt cx="0" cy="0"/>
        </a:xfrm>
      </p:grpSpPr>
      <p:sp>
        <p:nvSpPr>
          <p:cNvPr id="157" name="Google Shape;157;p21"/>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58" name="Google Shape;158;p21"/>
          <p:cNvSpPr/>
          <p:nvPr/>
        </p:nvSpPr>
        <p:spPr>
          <a:xfrm>
            <a:off x="406950" y="352200"/>
            <a:ext cx="4287900" cy="43110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1"/>
          <p:cNvSpPr txBox="1"/>
          <p:nvPr>
            <p:ph type="title"/>
          </p:nvPr>
        </p:nvSpPr>
        <p:spPr>
          <a:xfrm>
            <a:off x="737850" y="980260"/>
            <a:ext cx="3571500" cy="5781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None/>
              <a:defRPr b="1"/>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160" name="Google Shape;160;p21"/>
          <p:cNvSpPr txBox="1"/>
          <p:nvPr>
            <p:ph idx="1" type="subTitle"/>
          </p:nvPr>
        </p:nvSpPr>
        <p:spPr>
          <a:xfrm>
            <a:off x="737850" y="2261500"/>
            <a:ext cx="3606600" cy="1941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161" name="Google Shape;161;p21"/>
          <p:cNvCxnSpPr/>
          <p:nvPr/>
        </p:nvCxnSpPr>
        <p:spPr>
          <a:xfrm>
            <a:off x="2203050" y="1597475"/>
            <a:ext cx="676200" cy="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with cyan frame">
  <p:cSld name="CUSTOM_1_1_1">
    <p:bg>
      <p:bgPr>
        <a:solidFill>
          <a:schemeClr val="lt1"/>
        </a:solidFill>
      </p:bgPr>
    </p:bg>
    <p:spTree>
      <p:nvGrpSpPr>
        <p:cNvPr id="162" name="Shape 162"/>
        <p:cNvGrpSpPr/>
        <p:nvPr/>
      </p:nvGrpSpPr>
      <p:grpSpPr>
        <a:xfrm>
          <a:off x="0" y="0"/>
          <a:ext cx="0" cy="0"/>
          <a:chOff x="0" y="0"/>
          <a:chExt cx="0" cy="0"/>
        </a:xfrm>
      </p:grpSpPr>
      <p:sp>
        <p:nvSpPr>
          <p:cNvPr id="163" name="Google Shape;163;p22"/>
          <p:cNvSpPr/>
          <p:nvPr/>
        </p:nvSpPr>
        <p:spPr>
          <a:xfrm>
            <a:off x="4609950" y="-11150"/>
            <a:ext cx="4545300" cy="5218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2"/>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a:solidFill>
                  <a:srgbClr val="D9D9D9"/>
                </a:solidFill>
              </a:defRPr>
            </a:lvl1pPr>
            <a:lvl2pPr lvl="1" rtl="0">
              <a:buNone/>
              <a:defRPr>
                <a:solidFill>
                  <a:srgbClr val="D9D9D9"/>
                </a:solidFill>
              </a:defRPr>
            </a:lvl2pPr>
            <a:lvl3pPr lvl="2" rtl="0">
              <a:buNone/>
              <a:defRPr>
                <a:solidFill>
                  <a:srgbClr val="D9D9D9"/>
                </a:solidFill>
              </a:defRPr>
            </a:lvl3pPr>
            <a:lvl4pPr lvl="3" rtl="0">
              <a:buNone/>
              <a:defRPr>
                <a:solidFill>
                  <a:srgbClr val="D9D9D9"/>
                </a:solidFill>
              </a:defRPr>
            </a:lvl4pPr>
            <a:lvl5pPr lvl="4" rtl="0">
              <a:buNone/>
              <a:defRPr>
                <a:solidFill>
                  <a:srgbClr val="D9D9D9"/>
                </a:solidFill>
              </a:defRPr>
            </a:lvl5pPr>
            <a:lvl6pPr lvl="5" rtl="0">
              <a:buNone/>
              <a:defRPr>
                <a:solidFill>
                  <a:srgbClr val="D9D9D9"/>
                </a:solidFill>
              </a:defRPr>
            </a:lvl6pPr>
            <a:lvl7pPr lvl="6" rtl="0">
              <a:buNone/>
              <a:defRPr>
                <a:solidFill>
                  <a:srgbClr val="D9D9D9"/>
                </a:solidFill>
              </a:defRPr>
            </a:lvl7pPr>
            <a:lvl8pPr lvl="7" rtl="0">
              <a:buNone/>
              <a:defRPr>
                <a:solidFill>
                  <a:srgbClr val="D9D9D9"/>
                </a:solidFill>
              </a:defRPr>
            </a:lvl8pPr>
            <a:lvl9pPr lvl="8" rtl="0">
              <a:buNone/>
              <a:defRPr>
                <a:solidFill>
                  <a:srgbClr val="D9D9D9"/>
                </a:solidFill>
              </a:defRPr>
            </a:lvl9pPr>
          </a:lstStyle>
          <a:p>
            <a:pPr indent="0" lvl="0" marL="0" rtl="0" algn="l">
              <a:spcBef>
                <a:spcPts val="0"/>
              </a:spcBef>
              <a:spcAft>
                <a:spcPts val="0"/>
              </a:spcAft>
              <a:buNone/>
            </a:pPr>
            <a:r>
              <a:t/>
            </a:r>
            <a:endParaRPr/>
          </a:p>
          <a:p>
            <a:pPr indent="0" lvl="0" marL="0" rtl="0" algn="l">
              <a:spcBef>
                <a:spcPts val="0"/>
              </a:spcBef>
              <a:spcAft>
                <a:spcPts val="0"/>
              </a:spcAft>
              <a:buNone/>
            </a:pPr>
            <a:fld id="{00000000-1234-1234-1234-123412341234}" type="slidenum">
              <a:rPr lang="es" sz="1200">
                <a:solidFill>
                  <a:srgbClr val="B7B7B7"/>
                </a:solidFill>
                <a:latin typeface="Arvo"/>
                <a:ea typeface="Arvo"/>
                <a:cs typeface="Arvo"/>
                <a:sym typeface="Arvo"/>
              </a:rPr>
              <a:t>‹#›</a:t>
            </a:fld>
            <a:endParaRPr sz="1200">
              <a:solidFill>
                <a:srgbClr val="B7B7B7"/>
              </a:solidFill>
              <a:latin typeface="Arvo"/>
              <a:ea typeface="Arvo"/>
              <a:cs typeface="Arvo"/>
              <a:sym typeface="Arvo"/>
            </a:endParaRPr>
          </a:p>
        </p:txBody>
      </p:sp>
      <p:sp>
        <p:nvSpPr>
          <p:cNvPr id="165" name="Google Shape;165;p22"/>
          <p:cNvSpPr txBox="1"/>
          <p:nvPr>
            <p:ph type="title"/>
          </p:nvPr>
        </p:nvSpPr>
        <p:spPr>
          <a:xfrm>
            <a:off x="626079" y="980260"/>
            <a:ext cx="3571500" cy="5781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66" name="Google Shape;166;p22"/>
          <p:cNvSpPr txBox="1"/>
          <p:nvPr>
            <p:ph idx="1" type="subTitle"/>
          </p:nvPr>
        </p:nvSpPr>
        <p:spPr>
          <a:xfrm>
            <a:off x="626079" y="2261500"/>
            <a:ext cx="3606600" cy="194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7" name="Google Shape;167;p22"/>
          <p:cNvCxnSpPr/>
          <p:nvPr/>
        </p:nvCxnSpPr>
        <p:spPr>
          <a:xfrm>
            <a:off x="737850" y="1597475"/>
            <a:ext cx="676200" cy="0"/>
          </a:xfrm>
          <a:prstGeom prst="straightConnector1">
            <a:avLst/>
          </a:prstGeom>
          <a:noFill/>
          <a:ln cap="flat" cmpd="sng" w="76200">
            <a:solidFill>
              <a:schemeClr val="accent1"/>
            </a:solidFill>
            <a:prstDash val="solid"/>
            <a:round/>
            <a:headEnd len="med" w="med" type="none"/>
            <a:tailEnd len="med" w="med" type="none"/>
          </a:ln>
        </p:spPr>
      </p:cxnSp>
      <p:sp>
        <p:nvSpPr>
          <p:cNvPr id="168" name="Google Shape;168;p22"/>
          <p:cNvSpPr txBox="1"/>
          <p:nvPr>
            <p:ph idx="2" type="subTitle"/>
          </p:nvPr>
        </p:nvSpPr>
        <p:spPr>
          <a:xfrm>
            <a:off x="5079304" y="2261500"/>
            <a:ext cx="3606600" cy="194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with cyan frame inverted">
  <p:cSld name="CUSTOM_1_1_1_2">
    <p:bg>
      <p:bgPr>
        <a:solidFill>
          <a:schemeClr val="lt1"/>
        </a:solidFill>
      </p:bgPr>
    </p:bg>
    <p:spTree>
      <p:nvGrpSpPr>
        <p:cNvPr id="169" name="Shape 169"/>
        <p:cNvGrpSpPr/>
        <p:nvPr/>
      </p:nvGrpSpPr>
      <p:grpSpPr>
        <a:xfrm>
          <a:off x="0" y="0"/>
          <a:ext cx="0" cy="0"/>
          <a:chOff x="0" y="0"/>
          <a:chExt cx="0" cy="0"/>
        </a:xfrm>
      </p:grpSpPr>
      <p:sp>
        <p:nvSpPr>
          <p:cNvPr id="170" name="Google Shape;170;p23"/>
          <p:cNvSpPr/>
          <p:nvPr/>
        </p:nvSpPr>
        <p:spPr>
          <a:xfrm>
            <a:off x="0" y="-37650"/>
            <a:ext cx="4545300" cy="5218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3"/>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a:solidFill>
                  <a:srgbClr val="D9D9D9"/>
                </a:solidFill>
              </a:defRPr>
            </a:lvl1pPr>
            <a:lvl2pPr lvl="1" rtl="0">
              <a:buNone/>
              <a:defRPr>
                <a:solidFill>
                  <a:srgbClr val="D9D9D9"/>
                </a:solidFill>
              </a:defRPr>
            </a:lvl2pPr>
            <a:lvl3pPr lvl="2" rtl="0">
              <a:buNone/>
              <a:defRPr>
                <a:solidFill>
                  <a:srgbClr val="D9D9D9"/>
                </a:solidFill>
              </a:defRPr>
            </a:lvl3pPr>
            <a:lvl4pPr lvl="3" rtl="0">
              <a:buNone/>
              <a:defRPr>
                <a:solidFill>
                  <a:srgbClr val="D9D9D9"/>
                </a:solidFill>
              </a:defRPr>
            </a:lvl4pPr>
            <a:lvl5pPr lvl="4" rtl="0">
              <a:buNone/>
              <a:defRPr>
                <a:solidFill>
                  <a:srgbClr val="D9D9D9"/>
                </a:solidFill>
              </a:defRPr>
            </a:lvl5pPr>
            <a:lvl6pPr lvl="5" rtl="0">
              <a:buNone/>
              <a:defRPr>
                <a:solidFill>
                  <a:srgbClr val="D9D9D9"/>
                </a:solidFill>
              </a:defRPr>
            </a:lvl6pPr>
            <a:lvl7pPr lvl="6" rtl="0">
              <a:buNone/>
              <a:defRPr>
                <a:solidFill>
                  <a:srgbClr val="D9D9D9"/>
                </a:solidFill>
              </a:defRPr>
            </a:lvl7pPr>
            <a:lvl8pPr lvl="7" rtl="0">
              <a:buNone/>
              <a:defRPr>
                <a:solidFill>
                  <a:srgbClr val="D9D9D9"/>
                </a:solidFill>
              </a:defRPr>
            </a:lvl8pPr>
            <a:lvl9pPr lvl="8" rtl="0">
              <a:buNone/>
              <a:defRPr>
                <a:solidFill>
                  <a:srgbClr val="D9D9D9"/>
                </a:solidFill>
              </a:defRPr>
            </a:lvl9pPr>
          </a:lstStyle>
          <a:p>
            <a:pPr indent="0" lvl="0" marL="0" rtl="0" algn="l">
              <a:spcBef>
                <a:spcPts val="0"/>
              </a:spcBef>
              <a:spcAft>
                <a:spcPts val="0"/>
              </a:spcAft>
              <a:buNone/>
            </a:pPr>
            <a:r>
              <a:t/>
            </a:r>
            <a:endParaRPr/>
          </a:p>
          <a:p>
            <a:pPr indent="0" lvl="0" marL="0" rtl="0" algn="l">
              <a:spcBef>
                <a:spcPts val="0"/>
              </a:spcBef>
              <a:spcAft>
                <a:spcPts val="0"/>
              </a:spcAft>
              <a:buNone/>
            </a:pPr>
            <a:fld id="{00000000-1234-1234-1234-123412341234}" type="slidenum">
              <a:rPr lang="es" sz="1200">
                <a:solidFill>
                  <a:srgbClr val="B7B7B7"/>
                </a:solidFill>
                <a:latin typeface="Arvo"/>
                <a:ea typeface="Arvo"/>
                <a:cs typeface="Arvo"/>
                <a:sym typeface="Arvo"/>
              </a:rPr>
              <a:t>‹#›</a:t>
            </a:fld>
            <a:endParaRPr sz="1200">
              <a:solidFill>
                <a:srgbClr val="B7B7B7"/>
              </a:solidFill>
              <a:latin typeface="Arvo"/>
              <a:ea typeface="Arvo"/>
              <a:cs typeface="Arvo"/>
              <a:sym typeface="Arvo"/>
            </a:endParaRPr>
          </a:p>
        </p:txBody>
      </p:sp>
      <p:sp>
        <p:nvSpPr>
          <p:cNvPr id="172" name="Google Shape;172;p23"/>
          <p:cNvSpPr txBox="1"/>
          <p:nvPr>
            <p:ph idx="1" type="subTitle"/>
          </p:nvPr>
        </p:nvSpPr>
        <p:spPr>
          <a:xfrm>
            <a:off x="469354" y="1600800"/>
            <a:ext cx="3606600" cy="194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 name="Google Shape;173;p23"/>
          <p:cNvSpPr txBox="1"/>
          <p:nvPr>
            <p:ph type="title"/>
          </p:nvPr>
        </p:nvSpPr>
        <p:spPr>
          <a:xfrm>
            <a:off x="5025179" y="960185"/>
            <a:ext cx="3571500" cy="5781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74" name="Google Shape;174;p23"/>
          <p:cNvSpPr txBox="1"/>
          <p:nvPr>
            <p:ph idx="2" type="subTitle"/>
          </p:nvPr>
        </p:nvSpPr>
        <p:spPr>
          <a:xfrm>
            <a:off x="5025179" y="2241425"/>
            <a:ext cx="3606600" cy="194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5" name="Google Shape;175;p23"/>
          <p:cNvCxnSpPr/>
          <p:nvPr/>
        </p:nvCxnSpPr>
        <p:spPr>
          <a:xfrm>
            <a:off x="5136950" y="1577400"/>
            <a:ext cx="676200" cy="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frame 1">
  <p:cSld name="CUSTOM_1_1_1_1">
    <p:bg>
      <p:bgPr>
        <a:solidFill>
          <a:schemeClr val="lt1"/>
        </a:solidFill>
      </p:bgPr>
    </p:bg>
    <p:spTree>
      <p:nvGrpSpPr>
        <p:cNvPr id="176" name="Shape 176"/>
        <p:cNvGrpSpPr/>
        <p:nvPr/>
      </p:nvGrpSpPr>
      <p:grpSpPr>
        <a:xfrm>
          <a:off x="0" y="0"/>
          <a:ext cx="0" cy="0"/>
          <a:chOff x="0" y="0"/>
          <a:chExt cx="0" cy="0"/>
        </a:xfrm>
      </p:grpSpPr>
      <p:sp>
        <p:nvSpPr>
          <p:cNvPr id="177" name="Google Shape;177;p24"/>
          <p:cNvSpPr/>
          <p:nvPr/>
        </p:nvSpPr>
        <p:spPr>
          <a:xfrm>
            <a:off x="5200425" y="-11150"/>
            <a:ext cx="3954900" cy="5218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4"/>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a:solidFill>
                  <a:srgbClr val="D9D9D9"/>
                </a:solidFill>
              </a:defRPr>
            </a:lvl1pPr>
            <a:lvl2pPr lvl="1" rtl="0">
              <a:buNone/>
              <a:defRPr>
                <a:solidFill>
                  <a:srgbClr val="D9D9D9"/>
                </a:solidFill>
              </a:defRPr>
            </a:lvl2pPr>
            <a:lvl3pPr lvl="2" rtl="0">
              <a:buNone/>
              <a:defRPr>
                <a:solidFill>
                  <a:srgbClr val="D9D9D9"/>
                </a:solidFill>
              </a:defRPr>
            </a:lvl3pPr>
            <a:lvl4pPr lvl="3" rtl="0">
              <a:buNone/>
              <a:defRPr>
                <a:solidFill>
                  <a:srgbClr val="D9D9D9"/>
                </a:solidFill>
              </a:defRPr>
            </a:lvl4pPr>
            <a:lvl5pPr lvl="4" rtl="0">
              <a:buNone/>
              <a:defRPr>
                <a:solidFill>
                  <a:srgbClr val="D9D9D9"/>
                </a:solidFill>
              </a:defRPr>
            </a:lvl5pPr>
            <a:lvl6pPr lvl="5" rtl="0">
              <a:buNone/>
              <a:defRPr>
                <a:solidFill>
                  <a:srgbClr val="D9D9D9"/>
                </a:solidFill>
              </a:defRPr>
            </a:lvl6pPr>
            <a:lvl7pPr lvl="6" rtl="0">
              <a:buNone/>
              <a:defRPr>
                <a:solidFill>
                  <a:srgbClr val="D9D9D9"/>
                </a:solidFill>
              </a:defRPr>
            </a:lvl7pPr>
            <a:lvl8pPr lvl="7" rtl="0">
              <a:buNone/>
              <a:defRPr>
                <a:solidFill>
                  <a:srgbClr val="D9D9D9"/>
                </a:solidFill>
              </a:defRPr>
            </a:lvl8pPr>
            <a:lvl9pPr lvl="8" rtl="0">
              <a:buNone/>
              <a:defRPr>
                <a:solidFill>
                  <a:srgbClr val="D9D9D9"/>
                </a:solidFill>
              </a:defRPr>
            </a:lvl9pPr>
          </a:lstStyle>
          <a:p>
            <a:pPr indent="0" lvl="0" marL="0" rtl="0" algn="l">
              <a:spcBef>
                <a:spcPts val="0"/>
              </a:spcBef>
              <a:spcAft>
                <a:spcPts val="0"/>
              </a:spcAft>
              <a:buNone/>
            </a:pPr>
            <a:r>
              <a:t/>
            </a:r>
            <a:endParaRPr/>
          </a:p>
          <a:p>
            <a:pPr indent="0" lvl="0" marL="0" rtl="0" algn="l">
              <a:spcBef>
                <a:spcPts val="0"/>
              </a:spcBef>
              <a:spcAft>
                <a:spcPts val="0"/>
              </a:spcAft>
              <a:buNone/>
            </a:pPr>
            <a:fld id="{00000000-1234-1234-1234-123412341234}" type="slidenum">
              <a:rPr lang="es" sz="1200">
                <a:solidFill>
                  <a:srgbClr val="B7B7B7"/>
                </a:solidFill>
                <a:latin typeface="Arvo"/>
                <a:ea typeface="Arvo"/>
                <a:cs typeface="Arvo"/>
                <a:sym typeface="Arvo"/>
              </a:rPr>
              <a:t>‹#›</a:t>
            </a:fld>
            <a:endParaRPr sz="1200">
              <a:solidFill>
                <a:srgbClr val="B7B7B7"/>
              </a:solidFill>
              <a:latin typeface="Arvo"/>
              <a:ea typeface="Arvo"/>
              <a:cs typeface="Arvo"/>
              <a:sym typeface="Arv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frame 1 inverted">
  <p:cSld name="CUSTOM_1_1_1_1_1">
    <p:bg>
      <p:bgPr>
        <a:solidFill>
          <a:schemeClr val="lt1"/>
        </a:solidFill>
      </p:bgPr>
    </p:bg>
    <p:spTree>
      <p:nvGrpSpPr>
        <p:cNvPr id="179" name="Shape 179"/>
        <p:cNvGrpSpPr/>
        <p:nvPr/>
      </p:nvGrpSpPr>
      <p:grpSpPr>
        <a:xfrm>
          <a:off x="0" y="0"/>
          <a:ext cx="0" cy="0"/>
          <a:chOff x="0" y="0"/>
          <a:chExt cx="0" cy="0"/>
        </a:xfrm>
      </p:grpSpPr>
      <p:sp>
        <p:nvSpPr>
          <p:cNvPr id="180" name="Google Shape;180;p25"/>
          <p:cNvSpPr/>
          <p:nvPr/>
        </p:nvSpPr>
        <p:spPr>
          <a:xfrm>
            <a:off x="-83125" y="-37650"/>
            <a:ext cx="4038000" cy="5218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5"/>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a:solidFill>
                  <a:srgbClr val="D9D9D9"/>
                </a:solidFill>
              </a:defRPr>
            </a:lvl1pPr>
            <a:lvl2pPr lvl="1" rtl="0">
              <a:buNone/>
              <a:defRPr>
                <a:solidFill>
                  <a:srgbClr val="D9D9D9"/>
                </a:solidFill>
              </a:defRPr>
            </a:lvl2pPr>
            <a:lvl3pPr lvl="2" rtl="0">
              <a:buNone/>
              <a:defRPr>
                <a:solidFill>
                  <a:srgbClr val="D9D9D9"/>
                </a:solidFill>
              </a:defRPr>
            </a:lvl3pPr>
            <a:lvl4pPr lvl="3" rtl="0">
              <a:buNone/>
              <a:defRPr>
                <a:solidFill>
                  <a:srgbClr val="D9D9D9"/>
                </a:solidFill>
              </a:defRPr>
            </a:lvl4pPr>
            <a:lvl5pPr lvl="4" rtl="0">
              <a:buNone/>
              <a:defRPr>
                <a:solidFill>
                  <a:srgbClr val="D9D9D9"/>
                </a:solidFill>
              </a:defRPr>
            </a:lvl5pPr>
            <a:lvl6pPr lvl="5" rtl="0">
              <a:buNone/>
              <a:defRPr>
                <a:solidFill>
                  <a:srgbClr val="D9D9D9"/>
                </a:solidFill>
              </a:defRPr>
            </a:lvl6pPr>
            <a:lvl7pPr lvl="6" rtl="0">
              <a:buNone/>
              <a:defRPr>
                <a:solidFill>
                  <a:srgbClr val="D9D9D9"/>
                </a:solidFill>
              </a:defRPr>
            </a:lvl7pPr>
            <a:lvl8pPr lvl="7" rtl="0">
              <a:buNone/>
              <a:defRPr>
                <a:solidFill>
                  <a:srgbClr val="D9D9D9"/>
                </a:solidFill>
              </a:defRPr>
            </a:lvl8pPr>
            <a:lvl9pPr lvl="8" rtl="0">
              <a:buNone/>
              <a:defRPr>
                <a:solidFill>
                  <a:srgbClr val="D9D9D9"/>
                </a:solidFill>
              </a:defRPr>
            </a:lvl9pPr>
          </a:lstStyle>
          <a:p>
            <a:pPr indent="0" lvl="0" marL="0" rtl="0" algn="l">
              <a:spcBef>
                <a:spcPts val="0"/>
              </a:spcBef>
              <a:spcAft>
                <a:spcPts val="0"/>
              </a:spcAft>
              <a:buNone/>
            </a:pPr>
            <a:r>
              <a:t/>
            </a:r>
            <a:endParaRPr/>
          </a:p>
          <a:p>
            <a:pPr indent="0" lvl="0" marL="0" rtl="0" algn="l">
              <a:spcBef>
                <a:spcPts val="0"/>
              </a:spcBef>
              <a:spcAft>
                <a:spcPts val="0"/>
              </a:spcAft>
              <a:buNone/>
            </a:pPr>
            <a:fld id="{00000000-1234-1234-1234-123412341234}" type="slidenum">
              <a:rPr lang="es" sz="1200">
                <a:solidFill>
                  <a:srgbClr val="B7B7B7"/>
                </a:solidFill>
                <a:latin typeface="Arvo"/>
                <a:ea typeface="Arvo"/>
                <a:cs typeface="Arvo"/>
                <a:sym typeface="Arvo"/>
              </a:rPr>
              <a:t>‹#›</a:t>
            </a:fld>
            <a:endParaRPr sz="1200">
              <a:solidFill>
                <a:srgbClr val="B7B7B7"/>
              </a:solidFill>
              <a:latin typeface="Arvo"/>
              <a:ea typeface="Arvo"/>
              <a:cs typeface="Arvo"/>
              <a:sym typeface="Arvo"/>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with title and text ">
  <p:cSld name="CUSTOM_2">
    <p:spTree>
      <p:nvGrpSpPr>
        <p:cNvPr id="182" name="Shape 182"/>
        <p:cNvGrpSpPr/>
        <p:nvPr/>
      </p:nvGrpSpPr>
      <p:grpSpPr>
        <a:xfrm>
          <a:off x="0" y="0"/>
          <a:ext cx="0" cy="0"/>
          <a:chOff x="0" y="0"/>
          <a:chExt cx="0" cy="0"/>
        </a:xfrm>
      </p:grpSpPr>
      <p:sp>
        <p:nvSpPr>
          <p:cNvPr id="183" name="Google Shape;183;p26"/>
          <p:cNvSpPr/>
          <p:nvPr/>
        </p:nvSpPr>
        <p:spPr>
          <a:xfrm>
            <a:off x="0" y="1027350"/>
            <a:ext cx="9144000" cy="3088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6"/>
          <p:cNvSpPr txBox="1"/>
          <p:nvPr>
            <p:ph type="title"/>
          </p:nvPr>
        </p:nvSpPr>
        <p:spPr>
          <a:xfrm>
            <a:off x="4696275" y="1725450"/>
            <a:ext cx="3055500" cy="1114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85" name="Google Shape;185;p26"/>
          <p:cNvSpPr txBox="1"/>
          <p:nvPr>
            <p:ph idx="1" type="subTitle"/>
          </p:nvPr>
        </p:nvSpPr>
        <p:spPr>
          <a:xfrm>
            <a:off x="4696275" y="2839950"/>
            <a:ext cx="27702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chemeClr val="dk2"/>
                </a:solidFill>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p:txBody>
      </p:sp>
      <p:sp>
        <p:nvSpPr>
          <p:cNvPr id="186" name="Google Shape;186;p26"/>
          <p:cNvSpPr txBox="1"/>
          <p:nvPr>
            <p:ph idx="12" type="sldNum"/>
          </p:nvPr>
        </p:nvSpPr>
        <p:spPr>
          <a:xfrm>
            <a:off x="8364708" y="4269092"/>
            <a:ext cx="548700" cy="393600"/>
          </a:xfrm>
          <a:prstGeom prst="rect">
            <a:avLst/>
          </a:prstGeom>
        </p:spPr>
        <p:txBody>
          <a:bodyPr anchorCtr="0" anchor="ctr" bIns="91425" lIns="91425" spcFirstLastPara="1" rIns="91425" wrap="square" tIns="91425">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with title and text  1">
  <p:cSld name="CUSTOM_2_1">
    <p:spTree>
      <p:nvGrpSpPr>
        <p:cNvPr id="187" name="Shape 187"/>
        <p:cNvGrpSpPr/>
        <p:nvPr/>
      </p:nvGrpSpPr>
      <p:grpSpPr>
        <a:xfrm>
          <a:off x="0" y="0"/>
          <a:ext cx="0" cy="0"/>
          <a:chOff x="0" y="0"/>
          <a:chExt cx="0" cy="0"/>
        </a:xfrm>
      </p:grpSpPr>
      <p:sp>
        <p:nvSpPr>
          <p:cNvPr id="188" name="Google Shape;188;p27"/>
          <p:cNvSpPr/>
          <p:nvPr/>
        </p:nvSpPr>
        <p:spPr>
          <a:xfrm>
            <a:off x="0" y="1027350"/>
            <a:ext cx="9144000" cy="3088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7"/>
          <p:cNvSpPr txBox="1"/>
          <p:nvPr>
            <p:ph type="title"/>
          </p:nvPr>
        </p:nvSpPr>
        <p:spPr>
          <a:xfrm>
            <a:off x="1630100" y="1725450"/>
            <a:ext cx="3055500" cy="1114500"/>
          </a:xfrm>
          <a:prstGeom prst="rect">
            <a:avLst/>
          </a:prstGeom>
        </p:spPr>
        <p:txBody>
          <a:bodyPr anchorCtr="0" anchor="b" bIns="91425" lIns="91425" spcFirstLastPara="1" rIns="91425" wrap="square" tIns="91425">
            <a:noAutofit/>
          </a:bodyPr>
          <a:lstStyle>
            <a:lvl1pPr lvl="0" rtl="0" algn="r">
              <a:lnSpc>
                <a:spcPct val="115000"/>
              </a:lnSpc>
              <a:spcBef>
                <a:spcPts val="0"/>
              </a:spcBef>
              <a:spcAft>
                <a:spcPts val="0"/>
              </a:spcAft>
              <a:buSzPts val="2400"/>
              <a:buNone/>
              <a:defRPr b="1"/>
            </a:lvl1pPr>
            <a:lvl2pPr lvl="1" rtl="0" algn="r">
              <a:spcBef>
                <a:spcPts val="0"/>
              </a:spcBef>
              <a:spcAft>
                <a:spcPts val="0"/>
              </a:spcAft>
              <a:buSzPts val="4000"/>
              <a:buNone/>
              <a:defRPr sz="4000"/>
            </a:lvl2pPr>
            <a:lvl3pPr lvl="2" rtl="0" algn="r">
              <a:spcBef>
                <a:spcPts val="0"/>
              </a:spcBef>
              <a:spcAft>
                <a:spcPts val="0"/>
              </a:spcAft>
              <a:buSzPts val="4000"/>
              <a:buNone/>
              <a:defRPr sz="4000"/>
            </a:lvl3pPr>
            <a:lvl4pPr lvl="3" rtl="0" algn="r">
              <a:spcBef>
                <a:spcPts val="0"/>
              </a:spcBef>
              <a:spcAft>
                <a:spcPts val="0"/>
              </a:spcAft>
              <a:buSzPts val="4000"/>
              <a:buNone/>
              <a:defRPr sz="4000"/>
            </a:lvl4pPr>
            <a:lvl5pPr lvl="4" rtl="0" algn="r">
              <a:spcBef>
                <a:spcPts val="0"/>
              </a:spcBef>
              <a:spcAft>
                <a:spcPts val="0"/>
              </a:spcAft>
              <a:buSzPts val="4000"/>
              <a:buNone/>
              <a:defRPr sz="4000"/>
            </a:lvl5pPr>
            <a:lvl6pPr lvl="5" rtl="0" algn="r">
              <a:spcBef>
                <a:spcPts val="0"/>
              </a:spcBef>
              <a:spcAft>
                <a:spcPts val="0"/>
              </a:spcAft>
              <a:buSzPts val="4000"/>
              <a:buNone/>
              <a:defRPr sz="4000"/>
            </a:lvl6pPr>
            <a:lvl7pPr lvl="6" rtl="0" algn="r">
              <a:spcBef>
                <a:spcPts val="0"/>
              </a:spcBef>
              <a:spcAft>
                <a:spcPts val="0"/>
              </a:spcAft>
              <a:buSzPts val="4000"/>
              <a:buNone/>
              <a:defRPr sz="4000"/>
            </a:lvl7pPr>
            <a:lvl8pPr lvl="7" rtl="0" algn="r">
              <a:spcBef>
                <a:spcPts val="0"/>
              </a:spcBef>
              <a:spcAft>
                <a:spcPts val="0"/>
              </a:spcAft>
              <a:buSzPts val="4000"/>
              <a:buNone/>
              <a:defRPr sz="4000"/>
            </a:lvl8pPr>
            <a:lvl9pPr lvl="8" rtl="0" algn="r">
              <a:spcBef>
                <a:spcPts val="0"/>
              </a:spcBef>
              <a:spcAft>
                <a:spcPts val="0"/>
              </a:spcAft>
              <a:buSzPts val="4000"/>
              <a:buNone/>
              <a:defRPr sz="4000"/>
            </a:lvl9pPr>
          </a:lstStyle>
          <a:p/>
        </p:txBody>
      </p:sp>
      <p:sp>
        <p:nvSpPr>
          <p:cNvPr id="190" name="Google Shape;190;p27"/>
          <p:cNvSpPr txBox="1"/>
          <p:nvPr>
            <p:ph idx="1" type="subTitle"/>
          </p:nvPr>
        </p:nvSpPr>
        <p:spPr>
          <a:xfrm>
            <a:off x="1915400" y="2839950"/>
            <a:ext cx="2770200" cy="5781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400">
                <a:solidFill>
                  <a:schemeClr val="dk2"/>
                </a:solidFill>
              </a:defRPr>
            </a:lvl1pPr>
            <a:lvl2pPr lvl="1" rtl="0" algn="r">
              <a:spcBef>
                <a:spcPts val="0"/>
              </a:spcBef>
              <a:spcAft>
                <a:spcPts val="0"/>
              </a:spcAft>
              <a:buNone/>
              <a:defRPr>
                <a:solidFill>
                  <a:schemeClr val="dk2"/>
                </a:solidFill>
              </a:defRPr>
            </a:lvl2pPr>
            <a:lvl3pPr lvl="2" rtl="0" algn="r">
              <a:spcBef>
                <a:spcPts val="0"/>
              </a:spcBef>
              <a:spcAft>
                <a:spcPts val="0"/>
              </a:spcAft>
              <a:buNone/>
              <a:defRPr>
                <a:solidFill>
                  <a:schemeClr val="dk2"/>
                </a:solidFill>
              </a:defRPr>
            </a:lvl3pPr>
            <a:lvl4pPr lvl="3" rtl="0" algn="r">
              <a:spcBef>
                <a:spcPts val="0"/>
              </a:spcBef>
              <a:spcAft>
                <a:spcPts val="0"/>
              </a:spcAft>
              <a:buNone/>
              <a:defRPr>
                <a:solidFill>
                  <a:schemeClr val="dk2"/>
                </a:solidFill>
              </a:defRPr>
            </a:lvl4pPr>
            <a:lvl5pPr lvl="4" rtl="0" algn="r">
              <a:spcBef>
                <a:spcPts val="0"/>
              </a:spcBef>
              <a:spcAft>
                <a:spcPts val="0"/>
              </a:spcAft>
              <a:buNone/>
              <a:defRPr>
                <a:solidFill>
                  <a:schemeClr val="dk2"/>
                </a:solidFill>
              </a:defRPr>
            </a:lvl5pPr>
            <a:lvl6pPr lvl="5" rtl="0" algn="r">
              <a:spcBef>
                <a:spcPts val="0"/>
              </a:spcBef>
              <a:spcAft>
                <a:spcPts val="0"/>
              </a:spcAft>
              <a:buNone/>
              <a:defRPr>
                <a:solidFill>
                  <a:schemeClr val="dk2"/>
                </a:solidFill>
              </a:defRPr>
            </a:lvl6pPr>
            <a:lvl7pPr lvl="6" rtl="0" algn="r">
              <a:spcBef>
                <a:spcPts val="0"/>
              </a:spcBef>
              <a:spcAft>
                <a:spcPts val="0"/>
              </a:spcAft>
              <a:buNone/>
              <a:defRPr>
                <a:solidFill>
                  <a:schemeClr val="dk2"/>
                </a:solidFill>
              </a:defRPr>
            </a:lvl7pPr>
            <a:lvl8pPr lvl="7" rtl="0" algn="r">
              <a:spcBef>
                <a:spcPts val="0"/>
              </a:spcBef>
              <a:spcAft>
                <a:spcPts val="0"/>
              </a:spcAft>
              <a:buNone/>
              <a:defRPr>
                <a:solidFill>
                  <a:schemeClr val="dk2"/>
                </a:solidFill>
              </a:defRPr>
            </a:lvl8pPr>
            <a:lvl9pPr lvl="8" rtl="0" algn="r">
              <a:spcBef>
                <a:spcPts val="0"/>
              </a:spcBef>
              <a:spcAft>
                <a:spcPts val="0"/>
              </a:spcAft>
              <a:buNone/>
              <a:defRPr>
                <a:solidFill>
                  <a:schemeClr val="dk2"/>
                </a:solidFill>
              </a:defRPr>
            </a:lvl9pPr>
          </a:lstStyle>
          <a:p/>
        </p:txBody>
      </p:sp>
      <p:sp>
        <p:nvSpPr>
          <p:cNvPr id="191" name="Google Shape;191;p27"/>
          <p:cNvSpPr txBox="1"/>
          <p:nvPr>
            <p:ph idx="12" type="sldNum"/>
          </p:nvPr>
        </p:nvSpPr>
        <p:spPr>
          <a:xfrm>
            <a:off x="8364708" y="4269092"/>
            <a:ext cx="548700" cy="393600"/>
          </a:xfrm>
          <a:prstGeom prst="rect">
            <a:avLst/>
          </a:prstGeom>
        </p:spPr>
        <p:txBody>
          <a:bodyPr anchorCtr="0" anchor="ctr" bIns="91425" lIns="91425" spcFirstLastPara="1" rIns="91425" wrap="square" tIns="91425">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with title and text">
  <p:cSld name="CUSTOM_7">
    <p:spTree>
      <p:nvGrpSpPr>
        <p:cNvPr id="192" name="Shape 192"/>
        <p:cNvGrpSpPr/>
        <p:nvPr/>
      </p:nvGrpSpPr>
      <p:grpSpPr>
        <a:xfrm>
          <a:off x="0" y="0"/>
          <a:ext cx="0" cy="0"/>
          <a:chOff x="0" y="0"/>
          <a:chExt cx="0" cy="0"/>
        </a:xfrm>
      </p:grpSpPr>
      <p:sp>
        <p:nvSpPr>
          <p:cNvPr id="193" name="Google Shape;193;p28"/>
          <p:cNvSpPr/>
          <p:nvPr/>
        </p:nvSpPr>
        <p:spPr>
          <a:xfrm>
            <a:off x="-73650" y="-11150"/>
            <a:ext cx="9228900" cy="5218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8"/>
          <p:cNvSpPr/>
          <p:nvPr/>
        </p:nvSpPr>
        <p:spPr>
          <a:xfrm>
            <a:off x="1430400" y="653850"/>
            <a:ext cx="6283200" cy="383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8"/>
          <p:cNvSpPr/>
          <p:nvPr/>
        </p:nvSpPr>
        <p:spPr>
          <a:xfrm>
            <a:off x="1430400" y="1371450"/>
            <a:ext cx="1147200" cy="399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8"/>
          <p:cNvSpPr txBox="1"/>
          <p:nvPr>
            <p:ph type="title"/>
          </p:nvPr>
        </p:nvSpPr>
        <p:spPr>
          <a:xfrm>
            <a:off x="2675900" y="1220035"/>
            <a:ext cx="3926100" cy="4824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 name="Google Shape;197;p28"/>
          <p:cNvSpPr txBox="1"/>
          <p:nvPr>
            <p:ph idx="1" type="subTitle"/>
          </p:nvPr>
        </p:nvSpPr>
        <p:spPr>
          <a:xfrm>
            <a:off x="2675901" y="2547750"/>
            <a:ext cx="3136200" cy="194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frame ">
  <p:cSld name="BLANK_1_1_1">
    <p:bg>
      <p:bgPr>
        <a:solidFill>
          <a:schemeClr val="accent1"/>
        </a:solidFill>
      </p:bgPr>
    </p:bg>
    <p:spTree>
      <p:nvGrpSpPr>
        <p:cNvPr id="198" name="Shape 198"/>
        <p:cNvGrpSpPr/>
        <p:nvPr/>
      </p:nvGrpSpPr>
      <p:grpSpPr>
        <a:xfrm>
          <a:off x="0" y="0"/>
          <a:ext cx="0" cy="0"/>
          <a:chOff x="0" y="0"/>
          <a:chExt cx="0" cy="0"/>
        </a:xfrm>
      </p:grpSpPr>
      <p:sp>
        <p:nvSpPr>
          <p:cNvPr id="199" name="Google Shape;199;p29"/>
          <p:cNvSpPr/>
          <p:nvPr/>
        </p:nvSpPr>
        <p:spPr>
          <a:xfrm>
            <a:off x="406950" y="416250"/>
            <a:ext cx="8330100" cy="4311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9"/>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FFFFFF"/>
                </a:solidFill>
                <a:latin typeface="Arvo"/>
                <a:ea typeface="Arvo"/>
                <a:cs typeface="Arvo"/>
                <a:sym typeface="Arvo"/>
              </a:defRPr>
            </a:lvl1pPr>
            <a:lvl2pPr lvl="1" rtl="0">
              <a:buNone/>
              <a:defRPr sz="1200">
                <a:solidFill>
                  <a:srgbClr val="FFFFFF"/>
                </a:solidFill>
                <a:latin typeface="Arvo"/>
                <a:ea typeface="Arvo"/>
                <a:cs typeface="Arvo"/>
                <a:sym typeface="Arvo"/>
              </a:defRPr>
            </a:lvl2pPr>
            <a:lvl3pPr lvl="2" rtl="0">
              <a:buNone/>
              <a:defRPr sz="1200">
                <a:solidFill>
                  <a:srgbClr val="FFFFFF"/>
                </a:solidFill>
                <a:latin typeface="Arvo"/>
                <a:ea typeface="Arvo"/>
                <a:cs typeface="Arvo"/>
                <a:sym typeface="Arvo"/>
              </a:defRPr>
            </a:lvl3pPr>
            <a:lvl4pPr lvl="3" rtl="0">
              <a:buNone/>
              <a:defRPr sz="1200">
                <a:solidFill>
                  <a:srgbClr val="FFFFFF"/>
                </a:solidFill>
                <a:latin typeface="Arvo"/>
                <a:ea typeface="Arvo"/>
                <a:cs typeface="Arvo"/>
                <a:sym typeface="Arvo"/>
              </a:defRPr>
            </a:lvl4pPr>
            <a:lvl5pPr lvl="4" rtl="0">
              <a:buNone/>
              <a:defRPr sz="1200">
                <a:solidFill>
                  <a:srgbClr val="FFFFFF"/>
                </a:solidFill>
                <a:latin typeface="Arvo"/>
                <a:ea typeface="Arvo"/>
                <a:cs typeface="Arvo"/>
                <a:sym typeface="Arvo"/>
              </a:defRPr>
            </a:lvl5pPr>
            <a:lvl6pPr lvl="5" rtl="0">
              <a:buNone/>
              <a:defRPr sz="1200">
                <a:solidFill>
                  <a:srgbClr val="FFFFFF"/>
                </a:solidFill>
                <a:latin typeface="Arvo"/>
                <a:ea typeface="Arvo"/>
                <a:cs typeface="Arvo"/>
                <a:sym typeface="Arvo"/>
              </a:defRPr>
            </a:lvl6pPr>
            <a:lvl7pPr lvl="6" rtl="0">
              <a:buNone/>
              <a:defRPr sz="1200">
                <a:solidFill>
                  <a:srgbClr val="FFFFFF"/>
                </a:solidFill>
                <a:latin typeface="Arvo"/>
                <a:ea typeface="Arvo"/>
                <a:cs typeface="Arvo"/>
                <a:sym typeface="Arvo"/>
              </a:defRPr>
            </a:lvl7pPr>
            <a:lvl8pPr lvl="7" rtl="0">
              <a:buNone/>
              <a:defRPr sz="1200">
                <a:solidFill>
                  <a:srgbClr val="FFFFFF"/>
                </a:solidFill>
                <a:latin typeface="Arvo"/>
                <a:ea typeface="Arvo"/>
                <a:cs typeface="Arvo"/>
                <a:sym typeface="Arvo"/>
              </a:defRPr>
            </a:lvl8pPr>
            <a:lvl9pPr lvl="8" rtl="0">
              <a:buNone/>
              <a:defRPr sz="1200">
                <a:solidFill>
                  <a:srgbClr val="FFFFFF"/>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solidFill>
                <a:schemeClr val="lt1"/>
              </a:solidFill>
            </a:endParaRPr>
          </a:p>
        </p:txBody>
      </p:sp>
      <p:sp>
        <p:nvSpPr>
          <p:cNvPr id="201" name="Google Shape;201;p29"/>
          <p:cNvSpPr txBox="1"/>
          <p:nvPr>
            <p:ph type="title"/>
          </p:nvPr>
        </p:nvSpPr>
        <p:spPr>
          <a:xfrm>
            <a:off x="783525" y="1738050"/>
            <a:ext cx="2545800" cy="1667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None/>
              <a:defRPr b="1"/>
            </a:lvl1pPr>
            <a:lvl2pPr lvl="1" rtl="0">
              <a:lnSpc>
                <a:spcPct val="100000"/>
              </a:lnSpc>
              <a:spcBef>
                <a:spcPts val="0"/>
              </a:spcBef>
              <a:spcAft>
                <a:spcPts val="0"/>
              </a:spcAft>
              <a:buSzPts val="4000"/>
              <a:buNone/>
              <a:defRPr sz="4000"/>
            </a:lvl2pPr>
            <a:lvl3pPr lvl="2" rtl="0">
              <a:lnSpc>
                <a:spcPct val="100000"/>
              </a:lnSpc>
              <a:spcBef>
                <a:spcPts val="0"/>
              </a:spcBef>
              <a:spcAft>
                <a:spcPts val="0"/>
              </a:spcAft>
              <a:buSzPts val="4000"/>
              <a:buNone/>
              <a:defRPr sz="4000"/>
            </a:lvl3pPr>
            <a:lvl4pPr lvl="3" rtl="0">
              <a:lnSpc>
                <a:spcPct val="100000"/>
              </a:lnSpc>
              <a:spcBef>
                <a:spcPts val="0"/>
              </a:spcBef>
              <a:spcAft>
                <a:spcPts val="0"/>
              </a:spcAft>
              <a:buSzPts val="4000"/>
              <a:buNone/>
              <a:defRPr sz="4000"/>
            </a:lvl4pPr>
            <a:lvl5pPr lvl="4" rtl="0">
              <a:lnSpc>
                <a:spcPct val="100000"/>
              </a:lnSpc>
              <a:spcBef>
                <a:spcPts val="0"/>
              </a:spcBef>
              <a:spcAft>
                <a:spcPts val="0"/>
              </a:spcAft>
              <a:buSzPts val="4000"/>
              <a:buNone/>
              <a:defRPr sz="4000"/>
            </a:lvl5pPr>
            <a:lvl6pPr lvl="5" rtl="0">
              <a:lnSpc>
                <a:spcPct val="100000"/>
              </a:lnSpc>
              <a:spcBef>
                <a:spcPts val="0"/>
              </a:spcBef>
              <a:spcAft>
                <a:spcPts val="0"/>
              </a:spcAft>
              <a:buSzPts val="4000"/>
              <a:buNone/>
              <a:defRPr sz="4000"/>
            </a:lvl6pPr>
            <a:lvl7pPr lvl="6" rtl="0">
              <a:lnSpc>
                <a:spcPct val="100000"/>
              </a:lnSpc>
              <a:spcBef>
                <a:spcPts val="0"/>
              </a:spcBef>
              <a:spcAft>
                <a:spcPts val="0"/>
              </a:spcAft>
              <a:buSzPts val="4000"/>
              <a:buNone/>
              <a:defRPr sz="4000"/>
            </a:lvl7pPr>
            <a:lvl8pPr lvl="7" rtl="0">
              <a:lnSpc>
                <a:spcPct val="100000"/>
              </a:lnSpc>
              <a:spcBef>
                <a:spcPts val="0"/>
              </a:spcBef>
              <a:spcAft>
                <a:spcPts val="0"/>
              </a:spcAft>
              <a:buSzPts val="4000"/>
              <a:buNone/>
              <a:defRPr sz="4000"/>
            </a:lvl8pPr>
            <a:lvl9pPr lvl="8" rtl="0">
              <a:lnSpc>
                <a:spcPct val="100000"/>
              </a:lnSpc>
              <a:spcBef>
                <a:spcPts val="0"/>
              </a:spcBef>
              <a:spcAft>
                <a:spcPts val="0"/>
              </a:spcAft>
              <a:buSzPts val="4000"/>
              <a:buNone/>
              <a:defRPr sz="4000"/>
            </a:lvl9pPr>
          </a:lstStyle>
          <a:p/>
        </p:txBody>
      </p:sp>
      <p:cxnSp>
        <p:nvCxnSpPr>
          <p:cNvPr id="202" name="Google Shape;202;p29"/>
          <p:cNvCxnSpPr/>
          <p:nvPr/>
        </p:nvCxnSpPr>
        <p:spPr>
          <a:xfrm>
            <a:off x="918900" y="3511600"/>
            <a:ext cx="676200" cy="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frame  1">
  <p:cSld name="BLANK_1_1_1_1">
    <p:bg>
      <p:bgPr>
        <a:solidFill>
          <a:schemeClr val="accent1"/>
        </a:solidFill>
      </p:bgPr>
    </p:bg>
    <p:spTree>
      <p:nvGrpSpPr>
        <p:cNvPr id="203" name="Shape 203"/>
        <p:cNvGrpSpPr/>
        <p:nvPr/>
      </p:nvGrpSpPr>
      <p:grpSpPr>
        <a:xfrm>
          <a:off x="0" y="0"/>
          <a:ext cx="0" cy="0"/>
          <a:chOff x="0" y="0"/>
          <a:chExt cx="0" cy="0"/>
        </a:xfrm>
      </p:grpSpPr>
      <p:sp>
        <p:nvSpPr>
          <p:cNvPr id="204" name="Google Shape;204;p30"/>
          <p:cNvSpPr/>
          <p:nvPr/>
        </p:nvSpPr>
        <p:spPr>
          <a:xfrm>
            <a:off x="406950" y="416250"/>
            <a:ext cx="8330100" cy="4311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0"/>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FFFFFF"/>
                </a:solidFill>
                <a:latin typeface="Arvo"/>
                <a:ea typeface="Arvo"/>
                <a:cs typeface="Arvo"/>
                <a:sym typeface="Arvo"/>
              </a:defRPr>
            </a:lvl1pPr>
            <a:lvl2pPr lvl="1" rtl="0">
              <a:buNone/>
              <a:defRPr sz="1200">
                <a:solidFill>
                  <a:srgbClr val="FFFFFF"/>
                </a:solidFill>
                <a:latin typeface="Arvo"/>
                <a:ea typeface="Arvo"/>
                <a:cs typeface="Arvo"/>
                <a:sym typeface="Arvo"/>
              </a:defRPr>
            </a:lvl2pPr>
            <a:lvl3pPr lvl="2" rtl="0">
              <a:buNone/>
              <a:defRPr sz="1200">
                <a:solidFill>
                  <a:srgbClr val="FFFFFF"/>
                </a:solidFill>
                <a:latin typeface="Arvo"/>
                <a:ea typeface="Arvo"/>
                <a:cs typeface="Arvo"/>
                <a:sym typeface="Arvo"/>
              </a:defRPr>
            </a:lvl3pPr>
            <a:lvl4pPr lvl="3" rtl="0">
              <a:buNone/>
              <a:defRPr sz="1200">
                <a:solidFill>
                  <a:srgbClr val="FFFFFF"/>
                </a:solidFill>
                <a:latin typeface="Arvo"/>
                <a:ea typeface="Arvo"/>
                <a:cs typeface="Arvo"/>
                <a:sym typeface="Arvo"/>
              </a:defRPr>
            </a:lvl4pPr>
            <a:lvl5pPr lvl="4" rtl="0">
              <a:buNone/>
              <a:defRPr sz="1200">
                <a:solidFill>
                  <a:srgbClr val="FFFFFF"/>
                </a:solidFill>
                <a:latin typeface="Arvo"/>
                <a:ea typeface="Arvo"/>
                <a:cs typeface="Arvo"/>
                <a:sym typeface="Arvo"/>
              </a:defRPr>
            </a:lvl5pPr>
            <a:lvl6pPr lvl="5" rtl="0">
              <a:buNone/>
              <a:defRPr sz="1200">
                <a:solidFill>
                  <a:srgbClr val="FFFFFF"/>
                </a:solidFill>
                <a:latin typeface="Arvo"/>
                <a:ea typeface="Arvo"/>
                <a:cs typeface="Arvo"/>
                <a:sym typeface="Arvo"/>
              </a:defRPr>
            </a:lvl6pPr>
            <a:lvl7pPr lvl="6" rtl="0">
              <a:buNone/>
              <a:defRPr sz="1200">
                <a:solidFill>
                  <a:srgbClr val="FFFFFF"/>
                </a:solidFill>
                <a:latin typeface="Arvo"/>
                <a:ea typeface="Arvo"/>
                <a:cs typeface="Arvo"/>
                <a:sym typeface="Arvo"/>
              </a:defRPr>
            </a:lvl7pPr>
            <a:lvl8pPr lvl="7" rtl="0">
              <a:buNone/>
              <a:defRPr sz="1200">
                <a:solidFill>
                  <a:srgbClr val="FFFFFF"/>
                </a:solidFill>
                <a:latin typeface="Arvo"/>
                <a:ea typeface="Arvo"/>
                <a:cs typeface="Arvo"/>
                <a:sym typeface="Arvo"/>
              </a:defRPr>
            </a:lvl8pPr>
            <a:lvl9pPr lvl="8" rtl="0">
              <a:buNone/>
              <a:defRPr sz="1200">
                <a:solidFill>
                  <a:srgbClr val="FFFFFF"/>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solidFill>
                <a:schemeClr val="lt1"/>
              </a:solidFill>
            </a:endParaRPr>
          </a:p>
        </p:txBody>
      </p:sp>
      <p:sp>
        <p:nvSpPr>
          <p:cNvPr id="206" name="Google Shape;206;p30"/>
          <p:cNvSpPr txBox="1"/>
          <p:nvPr>
            <p:ph type="title"/>
          </p:nvPr>
        </p:nvSpPr>
        <p:spPr>
          <a:xfrm>
            <a:off x="783525" y="621500"/>
            <a:ext cx="7618200" cy="393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a:lvl1pPr>
            <a:lvl2pPr lvl="1" rtl="0">
              <a:lnSpc>
                <a:spcPct val="100000"/>
              </a:lnSpc>
              <a:spcBef>
                <a:spcPts val="0"/>
              </a:spcBef>
              <a:spcAft>
                <a:spcPts val="0"/>
              </a:spcAft>
              <a:buSzPts val="4000"/>
              <a:buNone/>
              <a:defRPr sz="4000"/>
            </a:lvl2pPr>
            <a:lvl3pPr lvl="2" rtl="0">
              <a:lnSpc>
                <a:spcPct val="100000"/>
              </a:lnSpc>
              <a:spcBef>
                <a:spcPts val="0"/>
              </a:spcBef>
              <a:spcAft>
                <a:spcPts val="0"/>
              </a:spcAft>
              <a:buSzPts val="4000"/>
              <a:buNone/>
              <a:defRPr sz="4000"/>
            </a:lvl3pPr>
            <a:lvl4pPr lvl="3" rtl="0">
              <a:lnSpc>
                <a:spcPct val="100000"/>
              </a:lnSpc>
              <a:spcBef>
                <a:spcPts val="0"/>
              </a:spcBef>
              <a:spcAft>
                <a:spcPts val="0"/>
              </a:spcAft>
              <a:buSzPts val="4000"/>
              <a:buNone/>
              <a:defRPr sz="4000"/>
            </a:lvl4pPr>
            <a:lvl5pPr lvl="4" rtl="0">
              <a:lnSpc>
                <a:spcPct val="100000"/>
              </a:lnSpc>
              <a:spcBef>
                <a:spcPts val="0"/>
              </a:spcBef>
              <a:spcAft>
                <a:spcPts val="0"/>
              </a:spcAft>
              <a:buSzPts val="4000"/>
              <a:buNone/>
              <a:defRPr sz="4000"/>
            </a:lvl5pPr>
            <a:lvl6pPr lvl="5" rtl="0">
              <a:lnSpc>
                <a:spcPct val="100000"/>
              </a:lnSpc>
              <a:spcBef>
                <a:spcPts val="0"/>
              </a:spcBef>
              <a:spcAft>
                <a:spcPts val="0"/>
              </a:spcAft>
              <a:buSzPts val="4000"/>
              <a:buNone/>
              <a:defRPr sz="4000"/>
            </a:lvl6pPr>
            <a:lvl7pPr lvl="6" rtl="0">
              <a:lnSpc>
                <a:spcPct val="100000"/>
              </a:lnSpc>
              <a:spcBef>
                <a:spcPts val="0"/>
              </a:spcBef>
              <a:spcAft>
                <a:spcPts val="0"/>
              </a:spcAft>
              <a:buSzPts val="4000"/>
              <a:buNone/>
              <a:defRPr sz="4000"/>
            </a:lvl7pPr>
            <a:lvl8pPr lvl="7" rtl="0">
              <a:lnSpc>
                <a:spcPct val="100000"/>
              </a:lnSpc>
              <a:spcBef>
                <a:spcPts val="0"/>
              </a:spcBef>
              <a:spcAft>
                <a:spcPts val="0"/>
              </a:spcAft>
              <a:buSzPts val="4000"/>
              <a:buNone/>
              <a:defRPr sz="4000"/>
            </a:lvl8pPr>
            <a:lvl9pPr lvl="8" rtl="0">
              <a:lnSpc>
                <a:spcPct val="100000"/>
              </a:lnSpc>
              <a:spcBef>
                <a:spcPts val="0"/>
              </a:spcBef>
              <a:spcAft>
                <a:spcPts val="0"/>
              </a:spcAft>
              <a:buSzPts val="4000"/>
              <a:buNone/>
              <a:defRPr sz="40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Content 2">
  <p:cSld name="SECTION_HEADER_3">
    <p:bg>
      <p:bgPr>
        <a:solidFill>
          <a:schemeClr val="lt1"/>
        </a:solidFill>
      </p:bgPr>
    </p:bg>
    <p:spTree>
      <p:nvGrpSpPr>
        <p:cNvPr id="29" name="Shape 29"/>
        <p:cNvGrpSpPr/>
        <p:nvPr/>
      </p:nvGrpSpPr>
      <p:grpSpPr>
        <a:xfrm>
          <a:off x="0" y="0"/>
          <a:ext cx="0" cy="0"/>
          <a:chOff x="0" y="0"/>
          <a:chExt cx="0" cy="0"/>
        </a:xfrm>
      </p:grpSpPr>
      <p:sp>
        <p:nvSpPr>
          <p:cNvPr id="30" name="Google Shape;30;p4"/>
          <p:cNvSpPr txBox="1"/>
          <p:nvPr>
            <p:ph type="title"/>
          </p:nvPr>
        </p:nvSpPr>
        <p:spPr>
          <a:xfrm>
            <a:off x="3582225" y="252550"/>
            <a:ext cx="5311200" cy="1114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p:txBody>
      </p:sp>
      <p:sp>
        <p:nvSpPr>
          <p:cNvPr id="31" name="Google Shape;31;p4"/>
          <p:cNvSpPr txBox="1"/>
          <p:nvPr>
            <p:ph idx="1" type="subTitle"/>
          </p:nvPr>
        </p:nvSpPr>
        <p:spPr>
          <a:xfrm>
            <a:off x="4696224" y="1709442"/>
            <a:ext cx="33672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p:txBody>
      </p:sp>
      <p:sp>
        <p:nvSpPr>
          <p:cNvPr id="32" name="Google Shape;32;p4"/>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33" name="Google Shape;33;p4"/>
          <p:cNvSpPr/>
          <p:nvPr/>
        </p:nvSpPr>
        <p:spPr>
          <a:xfrm>
            <a:off x="3582225" y="391050"/>
            <a:ext cx="3367200" cy="819900"/>
          </a:xfrm>
          <a:prstGeom prst="rect">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34" name="Google Shape;34;p4"/>
          <p:cNvSpPr txBox="1"/>
          <p:nvPr>
            <p:ph idx="2" type="title"/>
          </p:nvPr>
        </p:nvSpPr>
        <p:spPr>
          <a:xfrm>
            <a:off x="4696225" y="1198788"/>
            <a:ext cx="5311200" cy="682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35" name="Google Shape;35;p4"/>
          <p:cNvSpPr txBox="1"/>
          <p:nvPr>
            <p:ph idx="3" type="subTitle"/>
          </p:nvPr>
        </p:nvSpPr>
        <p:spPr>
          <a:xfrm>
            <a:off x="4696224" y="2836672"/>
            <a:ext cx="33672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p:txBody>
      </p:sp>
      <p:sp>
        <p:nvSpPr>
          <p:cNvPr id="36" name="Google Shape;36;p4"/>
          <p:cNvSpPr txBox="1"/>
          <p:nvPr>
            <p:ph idx="4" type="title"/>
          </p:nvPr>
        </p:nvSpPr>
        <p:spPr>
          <a:xfrm>
            <a:off x="4696225" y="2326013"/>
            <a:ext cx="5311200" cy="682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37" name="Google Shape;37;p4"/>
          <p:cNvSpPr txBox="1"/>
          <p:nvPr>
            <p:ph idx="5" type="subTitle"/>
          </p:nvPr>
        </p:nvSpPr>
        <p:spPr>
          <a:xfrm>
            <a:off x="4696224" y="3967490"/>
            <a:ext cx="33672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p:txBody>
      </p:sp>
      <p:sp>
        <p:nvSpPr>
          <p:cNvPr id="38" name="Google Shape;38;p4"/>
          <p:cNvSpPr txBox="1"/>
          <p:nvPr>
            <p:ph idx="6" type="title"/>
          </p:nvPr>
        </p:nvSpPr>
        <p:spPr>
          <a:xfrm>
            <a:off x="4696225" y="3453254"/>
            <a:ext cx="5311200" cy="682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39" name="Google Shape;39;p4"/>
          <p:cNvSpPr/>
          <p:nvPr/>
        </p:nvSpPr>
        <p:spPr>
          <a:xfrm>
            <a:off x="0" y="0"/>
            <a:ext cx="28557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p:nvPr/>
        </p:nvSpPr>
        <p:spPr>
          <a:xfrm>
            <a:off x="3582225" y="1426175"/>
            <a:ext cx="838800" cy="81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p:nvPr/>
        </p:nvSpPr>
        <p:spPr>
          <a:xfrm>
            <a:off x="3582225" y="2553400"/>
            <a:ext cx="838800" cy="81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4"/>
          <p:cNvSpPr/>
          <p:nvPr/>
        </p:nvSpPr>
        <p:spPr>
          <a:xfrm>
            <a:off x="3582225" y="3680625"/>
            <a:ext cx="838800" cy="81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4"/>
          <p:cNvSpPr txBox="1"/>
          <p:nvPr>
            <p:ph hasCustomPrompt="1" idx="7" type="title"/>
          </p:nvPr>
        </p:nvSpPr>
        <p:spPr>
          <a:xfrm>
            <a:off x="3372225" y="1518275"/>
            <a:ext cx="1258800" cy="63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b="1" sz="2800"/>
            </a:lvl1pPr>
            <a:lvl2pPr lvl="1" rtl="0" algn="ctr">
              <a:spcBef>
                <a:spcPts val="0"/>
              </a:spcBef>
              <a:spcAft>
                <a:spcPts val="0"/>
              </a:spcAft>
              <a:buSzPts val="2800"/>
              <a:buNone/>
              <a:defRPr sz="2800"/>
            </a:lvl2pPr>
            <a:lvl3pPr lvl="2" rtl="0" algn="ctr">
              <a:spcBef>
                <a:spcPts val="0"/>
              </a:spcBef>
              <a:spcAft>
                <a:spcPts val="0"/>
              </a:spcAft>
              <a:buSzPts val="2800"/>
              <a:buNone/>
              <a:defRPr sz="2800"/>
            </a:lvl3pPr>
            <a:lvl4pPr lvl="3" rtl="0" algn="ctr">
              <a:spcBef>
                <a:spcPts val="0"/>
              </a:spcBef>
              <a:spcAft>
                <a:spcPts val="0"/>
              </a:spcAft>
              <a:buSzPts val="2800"/>
              <a:buNone/>
              <a:defRPr sz="2800"/>
            </a:lvl4pPr>
            <a:lvl5pPr lvl="4" rtl="0" algn="ctr">
              <a:spcBef>
                <a:spcPts val="0"/>
              </a:spcBef>
              <a:spcAft>
                <a:spcPts val="0"/>
              </a:spcAft>
              <a:buSzPts val="2800"/>
              <a:buNone/>
              <a:defRPr sz="2800"/>
            </a:lvl5pPr>
            <a:lvl6pPr lvl="5" rtl="0" algn="ctr">
              <a:spcBef>
                <a:spcPts val="0"/>
              </a:spcBef>
              <a:spcAft>
                <a:spcPts val="0"/>
              </a:spcAft>
              <a:buSzPts val="2800"/>
              <a:buNone/>
              <a:defRPr sz="2800"/>
            </a:lvl6pPr>
            <a:lvl7pPr lvl="6" rtl="0" algn="ctr">
              <a:spcBef>
                <a:spcPts val="0"/>
              </a:spcBef>
              <a:spcAft>
                <a:spcPts val="0"/>
              </a:spcAft>
              <a:buSzPts val="2800"/>
              <a:buNone/>
              <a:defRPr sz="2800"/>
            </a:lvl7pPr>
            <a:lvl8pPr lvl="7" rtl="0" algn="ctr">
              <a:spcBef>
                <a:spcPts val="0"/>
              </a:spcBef>
              <a:spcAft>
                <a:spcPts val="0"/>
              </a:spcAft>
              <a:buSzPts val="2800"/>
              <a:buNone/>
              <a:defRPr sz="2800"/>
            </a:lvl8pPr>
            <a:lvl9pPr lvl="8" rtl="0" algn="ctr">
              <a:spcBef>
                <a:spcPts val="0"/>
              </a:spcBef>
              <a:spcAft>
                <a:spcPts val="0"/>
              </a:spcAft>
              <a:buSzPts val="2800"/>
              <a:buNone/>
              <a:defRPr sz="2800"/>
            </a:lvl9pPr>
          </a:lstStyle>
          <a:p>
            <a:r>
              <a:t>xx%</a:t>
            </a:r>
          </a:p>
        </p:txBody>
      </p:sp>
      <p:sp>
        <p:nvSpPr>
          <p:cNvPr id="44" name="Google Shape;44;p4"/>
          <p:cNvSpPr txBox="1"/>
          <p:nvPr>
            <p:ph hasCustomPrompt="1" idx="8" type="title"/>
          </p:nvPr>
        </p:nvSpPr>
        <p:spPr>
          <a:xfrm>
            <a:off x="3372225" y="2645500"/>
            <a:ext cx="1258800" cy="63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b="1" sz="2800"/>
            </a:lvl1pPr>
            <a:lvl2pPr lvl="1" rtl="0" algn="ctr">
              <a:spcBef>
                <a:spcPts val="0"/>
              </a:spcBef>
              <a:spcAft>
                <a:spcPts val="0"/>
              </a:spcAft>
              <a:buSzPts val="2800"/>
              <a:buNone/>
              <a:defRPr sz="2800"/>
            </a:lvl2pPr>
            <a:lvl3pPr lvl="2" rtl="0" algn="ctr">
              <a:spcBef>
                <a:spcPts val="0"/>
              </a:spcBef>
              <a:spcAft>
                <a:spcPts val="0"/>
              </a:spcAft>
              <a:buSzPts val="2800"/>
              <a:buNone/>
              <a:defRPr sz="2800"/>
            </a:lvl3pPr>
            <a:lvl4pPr lvl="3" rtl="0" algn="ctr">
              <a:spcBef>
                <a:spcPts val="0"/>
              </a:spcBef>
              <a:spcAft>
                <a:spcPts val="0"/>
              </a:spcAft>
              <a:buSzPts val="2800"/>
              <a:buNone/>
              <a:defRPr sz="2800"/>
            </a:lvl4pPr>
            <a:lvl5pPr lvl="4" rtl="0" algn="ctr">
              <a:spcBef>
                <a:spcPts val="0"/>
              </a:spcBef>
              <a:spcAft>
                <a:spcPts val="0"/>
              </a:spcAft>
              <a:buSzPts val="2800"/>
              <a:buNone/>
              <a:defRPr sz="2800"/>
            </a:lvl5pPr>
            <a:lvl6pPr lvl="5" rtl="0" algn="ctr">
              <a:spcBef>
                <a:spcPts val="0"/>
              </a:spcBef>
              <a:spcAft>
                <a:spcPts val="0"/>
              </a:spcAft>
              <a:buSzPts val="2800"/>
              <a:buNone/>
              <a:defRPr sz="2800"/>
            </a:lvl6pPr>
            <a:lvl7pPr lvl="6" rtl="0" algn="ctr">
              <a:spcBef>
                <a:spcPts val="0"/>
              </a:spcBef>
              <a:spcAft>
                <a:spcPts val="0"/>
              </a:spcAft>
              <a:buSzPts val="2800"/>
              <a:buNone/>
              <a:defRPr sz="2800"/>
            </a:lvl7pPr>
            <a:lvl8pPr lvl="7" rtl="0" algn="ctr">
              <a:spcBef>
                <a:spcPts val="0"/>
              </a:spcBef>
              <a:spcAft>
                <a:spcPts val="0"/>
              </a:spcAft>
              <a:buSzPts val="2800"/>
              <a:buNone/>
              <a:defRPr sz="2800"/>
            </a:lvl8pPr>
            <a:lvl9pPr lvl="8" rtl="0" algn="ctr">
              <a:spcBef>
                <a:spcPts val="0"/>
              </a:spcBef>
              <a:spcAft>
                <a:spcPts val="0"/>
              </a:spcAft>
              <a:buSzPts val="2800"/>
              <a:buNone/>
              <a:defRPr sz="2800"/>
            </a:lvl9pPr>
          </a:lstStyle>
          <a:p>
            <a:r>
              <a:t>xx%</a:t>
            </a:r>
          </a:p>
        </p:txBody>
      </p:sp>
      <p:sp>
        <p:nvSpPr>
          <p:cNvPr id="45" name="Google Shape;45;p4"/>
          <p:cNvSpPr txBox="1"/>
          <p:nvPr>
            <p:ph hasCustomPrompt="1" idx="9" type="title"/>
          </p:nvPr>
        </p:nvSpPr>
        <p:spPr>
          <a:xfrm>
            <a:off x="3372225" y="3772725"/>
            <a:ext cx="1258800" cy="63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b="1" sz="2800"/>
            </a:lvl1pPr>
            <a:lvl2pPr lvl="1" rtl="0" algn="ctr">
              <a:spcBef>
                <a:spcPts val="0"/>
              </a:spcBef>
              <a:spcAft>
                <a:spcPts val="0"/>
              </a:spcAft>
              <a:buSzPts val="2800"/>
              <a:buNone/>
              <a:defRPr sz="2800"/>
            </a:lvl2pPr>
            <a:lvl3pPr lvl="2" rtl="0" algn="ctr">
              <a:spcBef>
                <a:spcPts val="0"/>
              </a:spcBef>
              <a:spcAft>
                <a:spcPts val="0"/>
              </a:spcAft>
              <a:buSzPts val="2800"/>
              <a:buNone/>
              <a:defRPr sz="2800"/>
            </a:lvl3pPr>
            <a:lvl4pPr lvl="3" rtl="0" algn="ctr">
              <a:spcBef>
                <a:spcPts val="0"/>
              </a:spcBef>
              <a:spcAft>
                <a:spcPts val="0"/>
              </a:spcAft>
              <a:buSzPts val="2800"/>
              <a:buNone/>
              <a:defRPr sz="2800"/>
            </a:lvl4pPr>
            <a:lvl5pPr lvl="4" rtl="0" algn="ctr">
              <a:spcBef>
                <a:spcPts val="0"/>
              </a:spcBef>
              <a:spcAft>
                <a:spcPts val="0"/>
              </a:spcAft>
              <a:buSzPts val="2800"/>
              <a:buNone/>
              <a:defRPr sz="2800"/>
            </a:lvl5pPr>
            <a:lvl6pPr lvl="5" rtl="0" algn="ctr">
              <a:spcBef>
                <a:spcPts val="0"/>
              </a:spcBef>
              <a:spcAft>
                <a:spcPts val="0"/>
              </a:spcAft>
              <a:buSzPts val="2800"/>
              <a:buNone/>
              <a:defRPr sz="2800"/>
            </a:lvl6pPr>
            <a:lvl7pPr lvl="6" rtl="0" algn="ctr">
              <a:spcBef>
                <a:spcPts val="0"/>
              </a:spcBef>
              <a:spcAft>
                <a:spcPts val="0"/>
              </a:spcAft>
              <a:buSzPts val="2800"/>
              <a:buNone/>
              <a:defRPr sz="2800"/>
            </a:lvl7pPr>
            <a:lvl8pPr lvl="7" rtl="0" algn="ctr">
              <a:spcBef>
                <a:spcPts val="0"/>
              </a:spcBef>
              <a:spcAft>
                <a:spcPts val="0"/>
              </a:spcAft>
              <a:buSzPts val="2800"/>
              <a:buNone/>
              <a:defRPr sz="2800"/>
            </a:lvl8pPr>
            <a:lvl9pPr lvl="8" rtl="0" algn="ctr">
              <a:spcBef>
                <a:spcPts val="0"/>
              </a:spcBef>
              <a:spcAft>
                <a:spcPts val="0"/>
              </a:spcAft>
              <a:buSzPts val="2800"/>
              <a:buNone/>
              <a:defRPr sz="2800"/>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SECTION_HEADER_2">
    <p:bg>
      <p:bgPr>
        <a:solidFill>
          <a:schemeClr val="lt1"/>
        </a:solidFill>
      </p:bgPr>
    </p:bg>
    <p:spTree>
      <p:nvGrpSpPr>
        <p:cNvPr id="46" name="Shape 46"/>
        <p:cNvGrpSpPr/>
        <p:nvPr/>
      </p:nvGrpSpPr>
      <p:grpSpPr>
        <a:xfrm>
          <a:off x="0" y="0"/>
          <a:ext cx="0" cy="0"/>
          <a:chOff x="0" y="0"/>
          <a:chExt cx="0" cy="0"/>
        </a:xfrm>
      </p:grpSpPr>
      <p:sp>
        <p:nvSpPr>
          <p:cNvPr id="47" name="Google Shape;47;p5"/>
          <p:cNvSpPr txBox="1"/>
          <p:nvPr>
            <p:ph type="title"/>
          </p:nvPr>
        </p:nvSpPr>
        <p:spPr>
          <a:xfrm>
            <a:off x="956271" y="189950"/>
            <a:ext cx="5311200" cy="1114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p:txBody>
      </p:sp>
      <p:sp>
        <p:nvSpPr>
          <p:cNvPr id="48" name="Google Shape;48;p5"/>
          <p:cNvSpPr txBox="1"/>
          <p:nvPr>
            <p:ph idx="1" type="subTitle"/>
          </p:nvPr>
        </p:nvSpPr>
        <p:spPr>
          <a:xfrm>
            <a:off x="954225" y="1709475"/>
            <a:ext cx="3367200" cy="2477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p:txBody>
      </p:sp>
      <p:sp>
        <p:nvSpPr>
          <p:cNvPr id="49" name="Google Shape;49;p5"/>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50" name="Google Shape;50;p5"/>
          <p:cNvSpPr/>
          <p:nvPr/>
        </p:nvSpPr>
        <p:spPr>
          <a:xfrm>
            <a:off x="5177125" y="212900"/>
            <a:ext cx="3742800" cy="46842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a:off x="4571997" y="3832425"/>
            <a:ext cx="762000" cy="11685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 name="Google Shape;52;p5"/>
          <p:cNvCxnSpPr/>
          <p:nvPr/>
        </p:nvCxnSpPr>
        <p:spPr>
          <a:xfrm>
            <a:off x="1068750" y="1340150"/>
            <a:ext cx="676200" cy="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Content 1 1">
  <p:cSld name="SECTION_HEADER_2_1">
    <p:bg>
      <p:bgPr>
        <a:solidFill>
          <a:schemeClr val="lt1"/>
        </a:solidFill>
      </p:bgPr>
    </p:bg>
    <p:spTree>
      <p:nvGrpSpPr>
        <p:cNvPr id="53" name="Shape 53"/>
        <p:cNvGrpSpPr/>
        <p:nvPr/>
      </p:nvGrpSpPr>
      <p:grpSpPr>
        <a:xfrm>
          <a:off x="0" y="0"/>
          <a:ext cx="0" cy="0"/>
          <a:chOff x="0" y="0"/>
          <a:chExt cx="0" cy="0"/>
        </a:xfrm>
      </p:grpSpPr>
      <p:sp>
        <p:nvSpPr>
          <p:cNvPr id="54" name="Google Shape;54;p6"/>
          <p:cNvSpPr txBox="1"/>
          <p:nvPr>
            <p:ph type="title"/>
          </p:nvPr>
        </p:nvSpPr>
        <p:spPr>
          <a:xfrm>
            <a:off x="956273" y="3469550"/>
            <a:ext cx="3483000" cy="1114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p:txBody>
      </p:sp>
      <p:sp>
        <p:nvSpPr>
          <p:cNvPr id="55" name="Google Shape;55;p6"/>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cxnSp>
        <p:nvCxnSpPr>
          <p:cNvPr id="56" name="Google Shape;56;p6"/>
          <p:cNvCxnSpPr/>
          <p:nvPr/>
        </p:nvCxnSpPr>
        <p:spPr>
          <a:xfrm>
            <a:off x="1068750" y="4619750"/>
            <a:ext cx="676200" cy="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SECTION_HEADER_1">
    <p:bg>
      <p:bgPr>
        <a:solidFill>
          <a:schemeClr val="lt1"/>
        </a:solidFill>
      </p:bgPr>
    </p:bg>
    <p:spTree>
      <p:nvGrpSpPr>
        <p:cNvPr id="57" name="Shape 57"/>
        <p:cNvGrpSpPr/>
        <p:nvPr/>
      </p:nvGrpSpPr>
      <p:grpSpPr>
        <a:xfrm>
          <a:off x="0" y="0"/>
          <a:ext cx="0" cy="0"/>
          <a:chOff x="0" y="0"/>
          <a:chExt cx="0" cy="0"/>
        </a:xfrm>
      </p:grpSpPr>
      <p:sp>
        <p:nvSpPr>
          <p:cNvPr id="58" name="Google Shape;58;p7"/>
          <p:cNvSpPr txBox="1"/>
          <p:nvPr>
            <p:ph type="title"/>
          </p:nvPr>
        </p:nvSpPr>
        <p:spPr>
          <a:xfrm>
            <a:off x="570047" y="993900"/>
            <a:ext cx="3055500" cy="1114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p:txBody>
      </p:sp>
      <p:sp>
        <p:nvSpPr>
          <p:cNvPr id="59" name="Google Shape;59;p7"/>
          <p:cNvSpPr txBox="1"/>
          <p:nvPr>
            <p:ph idx="1" type="subTitle"/>
          </p:nvPr>
        </p:nvSpPr>
        <p:spPr>
          <a:xfrm>
            <a:off x="614775" y="2564775"/>
            <a:ext cx="29208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7"/>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cxnSp>
        <p:nvCxnSpPr>
          <p:cNvPr id="61" name="Google Shape;61;p7"/>
          <p:cNvCxnSpPr/>
          <p:nvPr/>
        </p:nvCxnSpPr>
        <p:spPr>
          <a:xfrm>
            <a:off x="678525" y="2060575"/>
            <a:ext cx="676200" cy="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lide">
  <p:cSld name="CUSTOM">
    <p:bg>
      <p:bgPr>
        <a:solidFill>
          <a:schemeClr val="lt1"/>
        </a:solidFill>
      </p:bgPr>
    </p:bg>
    <p:spTree>
      <p:nvGrpSpPr>
        <p:cNvPr id="62" name="Shape 62"/>
        <p:cNvGrpSpPr/>
        <p:nvPr/>
      </p:nvGrpSpPr>
      <p:grpSpPr>
        <a:xfrm>
          <a:off x="0" y="0"/>
          <a:ext cx="0" cy="0"/>
          <a:chOff x="0" y="0"/>
          <a:chExt cx="0" cy="0"/>
        </a:xfrm>
      </p:grpSpPr>
      <p:sp>
        <p:nvSpPr>
          <p:cNvPr id="63" name="Google Shape;63;p8"/>
          <p:cNvSpPr/>
          <p:nvPr/>
        </p:nvSpPr>
        <p:spPr>
          <a:xfrm>
            <a:off x="1395500" y="892500"/>
            <a:ext cx="6189000" cy="2731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8"/>
          <p:cNvSpPr txBox="1"/>
          <p:nvPr>
            <p:ph idx="1" type="subTitle"/>
          </p:nvPr>
        </p:nvSpPr>
        <p:spPr>
          <a:xfrm>
            <a:off x="1894475" y="1126950"/>
            <a:ext cx="5397600" cy="2100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3000">
                <a:solidFill>
                  <a:schemeClr val="dk1"/>
                </a:solidFill>
                <a:latin typeface="Ubuntu"/>
                <a:ea typeface="Ubuntu"/>
                <a:cs typeface="Ubuntu"/>
                <a:sym typeface="Ubuntu"/>
              </a:defRPr>
            </a:lvl1pPr>
            <a:lvl2pPr lvl="1" rtl="0">
              <a:spcBef>
                <a:spcPts val="0"/>
              </a:spcBef>
              <a:spcAft>
                <a:spcPts val="0"/>
              </a:spcAft>
              <a:buNone/>
              <a:defRPr b="1">
                <a:solidFill>
                  <a:schemeClr val="dk1"/>
                </a:solidFill>
                <a:latin typeface="Arvo"/>
                <a:ea typeface="Arvo"/>
                <a:cs typeface="Arvo"/>
                <a:sym typeface="Arvo"/>
              </a:defRPr>
            </a:lvl2pPr>
            <a:lvl3pPr lvl="2" rtl="0">
              <a:spcBef>
                <a:spcPts val="0"/>
              </a:spcBef>
              <a:spcAft>
                <a:spcPts val="0"/>
              </a:spcAft>
              <a:buNone/>
              <a:defRPr b="1">
                <a:solidFill>
                  <a:schemeClr val="dk1"/>
                </a:solidFill>
                <a:latin typeface="Arvo"/>
                <a:ea typeface="Arvo"/>
                <a:cs typeface="Arvo"/>
                <a:sym typeface="Arvo"/>
              </a:defRPr>
            </a:lvl3pPr>
            <a:lvl4pPr lvl="3" rtl="0">
              <a:spcBef>
                <a:spcPts val="0"/>
              </a:spcBef>
              <a:spcAft>
                <a:spcPts val="0"/>
              </a:spcAft>
              <a:buNone/>
              <a:defRPr b="1">
                <a:solidFill>
                  <a:schemeClr val="dk1"/>
                </a:solidFill>
                <a:latin typeface="Arvo"/>
                <a:ea typeface="Arvo"/>
                <a:cs typeface="Arvo"/>
                <a:sym typeface="Arvo"/>
              </a:defRPr>
            </a:lvl4pPr>
            <a:lvl5pPr lvl="4" rtl="0">
              <a:spcBef>
                <a:spcPts val="0"/>
              </a:spcBef>
              <a:spcAft>
                <a:spcPts val="0"/>
              </a:spcAft>
              <a:buNone/>
              <a:defRPr b="1">
                <a:solidFill>
                  <a:schemeClr val="dk1"/>
                </a:solidFill>
                <a:latin typeface="Arvo"/>
                <a:ea typeface="Arvo"/>
                <a:cs typeface="Arvo"/>
                <a:sym typeface="Arvo"/>
              </a:defRPr>
            </a:lvl5pPr>
            <a:lvl6pPr lvl="5" rtl="0">
              <a:spcBef>
                <a:spcPts val="0"/>
              </a:spcBef>
              <a:spcAft>
                <a:spcPts val="0"/>
              </a:spcAft>
              <a:buNone/>
              <a:defRPr b="1">
                <a:solidFill>
                  <a:schemeClr val="dk1"/>
                </a:solidFill>
                <a:latin typeface="Arvo"/>
                <a:ea typeface="Arvo"/>
                <a:cs typeface="Arvo"/>
                <a:sym typeface="Arvo"/>
              </a:defRPr>
            </a:lvl6pPr>
            <a:lvl7pPr lvl="6" rtl="0">
              <a:spcBef>
                <a:spcPts val="0"/>
              </a:spcBef>
              <a:spcAft>
                <a:spcPts val="0"/>
              </a:spcAft>
              <a:buNone/>
              <a:defRPr b="1">
                <a:solidFill>
                  <a:schemeClr val="dk1"/>
                </a:solidFill>
                <a:latin typeface="Arvo"/>
                <a:ea typeface="Arvo"/>
                <a:cs typeface="Arvo"/>
                <a:sym typeface="Arvo"/>
              </a:defRPr>
            </a:lvl7pPr>
            <a:lvl8pPr lvl="7" rtl="0">
              <a:spcBef>
                <a:spcPts val="0"/>
              </a:spcBef>
              <a:spcAft>
                <a:spcPts val="0"/>
              </a:spcAft>
              <a:buNone/>
              <a:defRPr b="1">
                <a:solidFill>
                  <a:schemeClr val="dk1"/>
                </a:solidFill>
                <a:latin typeface="Arvo"/>
                <a:ea typeface="Arvo"/>
                <a:cs typeface="Arvo"/>
                <a:sym typeface="Arvo"/>
              </a:defRPr>
            </a:lvl8pPr>
            <a:lvl9pPr lvl="8" rtl="0">
              <a:spcBef>
                <a:spcPts val="0"/>
              </a:spcBef>
              <a:spcAft>
                <a:spcPts val="0"/>
              </a:spcAft>
              <a:buNone/>
              <a:defRPr b="1">
                <a:solidFill>
                  <a:schemeClr val="dk1"/>
                </a:solidFill>
                <a:latin typeface="Arvo"/>
                <a:ea typeface="Arvo"/>
                <a:cs typeface="Arvo"/>
                <a:sym typeface="Arvo"/>
              </a:defRPr>
            </a:lvl9pPr>
          </a:lstStyle>
          <a:p/>
        </p:txBody>
      </p:sp>
      <p:sp>
        <p:nvSpPr>
          <p:cNvPr id="65" name="Google Shape;65;p8"/>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66" name="Google Shape;66;p8"/>
          <p:cNvSpPr txBox="1"/>
          <p:nvPr>
            <p:ph idx="2" type="subTitle"/>
          </p:nvPr>
        </p:nvSpPr>
        <p:spPr>
          <a:xfrm>
            <a:off x="1894475" y="2977400"/>
            <a:ext cx="29208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ody slide" type="tx">
  <p:cSld name="TITLE_AND_BODY">
    <p:bg>
      <p:bgPr>
        <a:solidFill>
          <a:schemeClr val="lt1"/>
        </a:solidFill>
      </p:bgPr>
    </p:bg>
    <p:spTree>
      <p:nvGrpSpPr>
        <p:cNvPr id="67" name="Shape 67"/>
        <p:cNvGrpSpPr/>
        <p:nvPr/>
      </p:nvGrpSpPr>
      <p:grpSpPr>
        <a:xfrm>
          <a:off x="0" y="0"/>
          <a:ext cx="0" cy="0"/>
          <a:chOff x="0" y="0"/>
          <a:chExt cx="0" cy="0"/>
        </a:xfrm>
      </p:grpSpPr>
      <p:sp>
        <p:nvSpPr>
          <p:cNvPr id="68" name="Google Shape;68;p9"/>
          <p:cNvSpPr/>
          <p:nvPr/>
        </p:nvSpPr>
        <p:spPr>
          <a:xfrm>
            <a:off x="406950" y="352200"/>
            <a:ext cx="8330100" cy="43110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9"/>
          <p:cNvSpPr txBox="1"/>
          <p:nvPr>
            <p:ph type="title"/>
          </p:nvPr>
        </p:nvSpPr>
        <p:spPr>
          <a:xfrm>
            <a:off x="0" y="216225"/>
            <a:ext cx="9144000" cy="913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b="1"/>
            </a:lvl1pPr>
            <a:lvl2pPr lvl="1" rtl="0" algn="ctr">
              <a:spcBef>
                <a:spcPts val="0"/>
              </a:spcBef>
              <a:spcAft>
                <a:spcPts val="0"/>
              </a:spcAft>
              <a:buSzPts val="2400"/>
              <a:buFont typeface="Bodoni"/>
              <a:buNone/>
              <a:defRPr b="1">
                <a:latin typeface="Bodoni"/>
                <a:ea typeface="Bodoni"/>
                <a:cs typeface="Bodoni"/>
                <a:sym typeface="Bodoni"/>
              </a:defRPr>
            </a:lvl2pPr>
            <a:lvl3pPr lvl="2" rtl="0" algn="ctr">
              <a:spcBef>
                <a:spcPts val="0"/>
              </a:spcBef>
              <a:spcAft>
                <a:spcPts val="0"/>
              </a:spcAft>
              <a:buSzPts val="2400"/>
              <a:buFont typeface="Bodoni"/>
              <a:buNone/>
              <a:defRPr b="1">
                <a:latin typeface="Bodoni"/>
                <a:ea typeface="Bodoni"/>
                <a:cs typeface="Bodoni"/>
                <a:sym typeface="Bodoni"/>
              </a:defRPr>
            </a:lvl3pPr>
            <a:lvl4pPr lvl="3" rtl="0" algn="ctr">
              <a:spcBef>
                <a:spcPts val="0"/>
              </a:spcBef>
              <a:spcAft>
                <a:spcPts val="0"/>
              </a:spcAft>
              <a:buSzPts val="2400"/>
              <a:buFont typeface="Bodoni"/>
              <a:buNone/>
              <a:defRPr b="1">
                <a:latin typeface="Bodoni"/>
                <a:ea typeface="Bodoni"/>
                <a:cs typeface="Bodoni"/>
                <a:sym typeface="Bodoni"/>
              </a:defRPr>
            </a:lvl4pPr>
            <a:lvl5pPr lvl="4" rtl="0" algn="ctr">
              <a:spcBef>
                <a:spcPts val="0"/>
              </a:spcBef>
              <a:spcAft>
                <a:spcPts val="0"/>
              </a:spcAft>
              <a:buSzPts val="2400"/>
              <a:buFont typeface="Bodoni"/>
              <a:buNone/>
              <a:defRPr b="1">
                <a:latin typeface="Bodoni"/>
                <a:ea typeface="Bodoni"/>
                <a:cs typeface="Bodoni"/>
                <a:sym typeface="Bodoni"/>
              </a:defRPr>
            </a:lvl5pPr>
            <a:lvl6pPr lvl="5" rtl="0" algn="ctr">
              <a:spcBef>
                <a:spcPts val="0"/>
              </a:spcBef>
              <a:spcAft>
                <a:spcPts val="0"/>
              </a:spcAft>
              <a:buSzPts val="2400"/>
              <a:buFont typeface="Bodoni"/>
              <a:buNone/>
              <a:defRPr b="1">
                <a:latin typeface="Bodoni"/>
                <a:ea typeface="Bodoni"/>
                <a:cs typeface="Bodoni"/>
                <a:sym typeface="Bodoni"/>
              </a:defRPr>
            </a:lvl6pPr>
            <a:lvl7pPr lvl="6" rtl="0" algn="ctr">
              <a:spcBef>
                <a:spcPts val="0"/>
              </a:spcBef>
              <a:spcAft>
                <a:spcPts val="0"/>
              </a:spcAft>
              <a:buSzPts val="2400"/>
              <a:buFont typeface="Bodoni"/>
              <a:buNone/>
              <a:defRPr b="1">
                <a:latin typeface="Bodoni"/>
                <a:ea typeface="Bodoni"/>
                <a:cs typeface="Bodoni"/>
                <a:sym typeface="Bodoni"/>
              </a:defRPr>
            </a:lvl7pPr>
            <a:lvl8pPr lvl="7" rtl="0" algn="ctr">
              <a:spcBef>
                <a:spcPts val="0"/>
              </a:spcBef>
              <a:spcAft>
                <a:spcPts val="0"/>
              </a:spcAft>
              <a:buSzPts val="2400"/>
              <a:buFont typeface="Bodoni"/>
              <a:buNone/>
              <a:defRPr b="1">
                <a:latin typeface="Bodoni"/>
                <a:ea typeface="Bodoni"/>
                <a:cs typeface="Bodoni"/>
                <a:sym typeface="Bodoni"/>
              </a:defRPr>
            </a:lvl8pPr>
            <a:lvl9pPr lvl="8" rtl="0" algn="ctr">
              <a:spcBef>
                <a:spcPts val="0"/>
              </a:spcBef>
              <a:spcAft>
                <a:spcPts val="0"/>
              </a:spcAft>
              <a:buSzPts val="2400"/>
              <a:buFont typeface="Bodoni"/>
              <a:buNone/>
              <a:defRPr b="1">
                <a:latin typeface="Bodoni"/>
                <a:ea typeface="Bodoni"/>
                <a:cs typeface="Bodoni"/>
                <a:sym typeface="Bodoni"/>
              </a:defRPr>
            </a:lvl9pPr>
          </a:lstStyle>
          <a:p/>
        </p:txBody>
      </p:sp>
      <p:sp>
        <p:nvSpPr>
          <p:cNvPr id="70" name="Google Shape;70;p9"/>
          <p:cNvSpPr txBox="1"/>
          <p:nvPr>
            <p:ph idx="1" type="body"/>
          </p:nvPr>
        </p:nvSpPr>
        <p:spPr>
          <a:xfrm>
            <a:off x="1454050" y="1904925"/>
            <a:ext cx="5877000" cy="2502000"/>
          </a:xfrm>
          <a:prstGeom prst="rect">
            <a:avLst/>
          </a:prstGeom>
        </p:spPr>
        <p:txBody>
          <a:bodyPr anchorCtr="0" anchor="t" bIns="91425" lIns="91425" spcFirstLastPara="1" rIns="91425" wrap="square" tIns="91425">
            <a:noAutofit/>
          </a:bodyPr>
          <a:lstStyle>
            <a:lvl1pPr indent="-355600" lvl="0" marL="457200" rtl="0" algn="ctr">
              <a:lnSpc>
                <a:spcPct val="100000"/>
              </a:lnSpc>
              <a:spcBef>
                <a:spcPts val="0"/>
              </a:spcBef>
              <a:spcAft>
                <a:spcPts val="0"/>
              </a:spcAft>
              <a:buSzPts val="2000"/>
              <a:buChar char="●"/>
              <a:defRPr sz="2000"/>
            </a:lvl1pPr>
            <a:lvl2pPr indent="-342900" lvl="1" marL="914400" rtl="0" algn="ctr">
              <a:lnSpc>
                <a:spcPct val="100000"/>
              </a:lnSpc>
              <a:spcBef>
                <a:spcPts val="0"/>
              </a:spcBef>
              <a:spcAft>
                <a:spcPts val="0"/>
              </a:spcAft>
              <a:buSzPts val="1800"/>
              <a:buChar char="○"/>
              <a:defRPr sz="1800"/>
            </a:lvl2pPr>
            <a:lvl3pPr indent="-330200" lvl="2" marL="1371600" rtl="0" algn="ctr">
              <a:lnSpc>
                <a:spcPct val="100000"/>
              </a:lnSpc>
              <a:spcBef>
                <a:spcPts val="0"/>
              </a:spcBef>
              <a:spcAft>
                <a:spcPts val="0"/>
              </a:spcAft>
              <a:buSzPts val="1600"/>
              <a:buChar char="■"/>
              <a:defRPr sz="1600"/>
            </a:lvl3pPr>
            <a:lvl4pPr indent="-317500" lvl="3" marL="1828800" rtl="0" algn="ctr">
              <a:lnSpc>
                <a:spcPct val="100000"/>
              </a:lnSpc>
              <a:spcBef>
                <a:spcPts val="0"/>
              </a:spcBef>
              <a:spcAft>
                <a:spcPts val="0"/>
              </a:spcAft>
              <a:buSzPts val="1400"/>
              <a:buChar char="●"/>
              <a:defRPr sz="1400"/>
            </a:lvl4pPr>
            <a:lvl5pPr indent="-304800" lvl="4" marL="2286000" rtl="0" algn="ctr">
              <a:lnSpc>
                <a:spcPct val="100000"/>
              </a:lnSpc>
              <a:spcBef>
                <a:spcPts val="0"/>
              </a:spcBef>
              <a:spcAft>
                <a:spcPts val="0"/>
              </a:spcAft>
              <a:buSzPts val="1200"/>
              <a:buChar char="○"/>
              <a:defRPr sz="1200"/>
            </a:lvl5pPr>
            <a:lvl6pPr indent="-304800" lvl="5" marL="2743200" rtl="0" algn="ctr">
              <a:lnSpc>
                <a:spcPct val="100000"/>
              </a:lnSpc>
              <a:spcBef>
                <a:spcPts val="0"/>
              </a:spcBef>
              <a:spcAft>
                <a:spcPts val="0"/>
              </a:spcAft>
              <a:buSzPts val="1200"/>
              <a:buChar char="■"/>
              <a:defRPr sz="1200"/>
            </a:lvl6pPr>
            <a:lvl7pPr indent="-298450" lvl="6" marL="3200400" rtl="0" algn="ctr">
              <a:lnSpc>
                <a:spcPct val="100000"/>
              </a:lnSpc>
              <a:spcBef>
                <a:spcPts val="0"/>
              </a:spcBef>
              <a:spcAft>
                <a:spcPts val="0"/>
              </a:spcAft>
              <a:buSzPts val="1100"/>
              <a:buChar char="●"/>
              <a:defRPr sz="1100"/>
            </a:lvl7pPr>
            <a:lvl8pPr indent="-298450" lvl="7" marL="3657600" rtl="0" algn="ctr">
              <a:lnSpc>
                <a:spcPct val="100000"/>
              </a:lnSpc>
              <a:spcBef>
                <a:spcPts val="0"/>
              </a:spcBef>
              <a:spcAft>
                <a:spcPts val="0"/>
              </a:spcAft>
              <a:buSzPts val="1100"/>
              <a:buChar char="○"/>
              <a:defRPr sz="1100"/>
            </a:lvl8pPr>
            <a:lvl9pPr indent="-292100" lvl="8" marL="4114800" rtl="0" algn="ctr">
              <a:lnSpc>
                <a:spcPct val="100000"/>
              </a:lnSpc>
              <a:spcBef>
                <a:spcPts val="0"/>
              </a:spcBef>
              <a:spcAft>
                <a:spcPts val="0"/>
              </a:spcAft>
              <a:buSzPts val="1000"/>
              <a:buChar char="■"/>
              <a:defRPr sz="1000"/>
            </a:lvl9pPr>
          </a:lstStyle>
          <a:p/>
        </p:txBody>
      </p:sp>
      <p:sp>
        <p:nvSpPr>
          <p:cNvPr id="71" name="Google Shape;71;p9"/>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cxnSp>
        <p:nvCxnSpPr>
          <p:cNvPr id="72" name="Google Shape;72;p9"/>
          <p:cNvCxnSpPr/>
          <p:nvPr/>
        </p:nvCxnSpPr>
        <p:spPr>
          <a:xfrm>
            <a:off x="4233900" y="1223600"/>
            <a:ext cx="676200" cy="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1">
  <p:cSld name="TITLE_AND_BODY_2">
    <p:bg>
      <p:bgPr>
        <a:solidFill>
          <a:schemeClr val="lt1"/>
        </a:solidFill>
      </p:bgPr>
    </p:bg>
    <p:spTree>
      <p:nvGrpSpPr>
        <p:cNvPr id="73" name="Shape 73"/>
        <p:cNvGrpSpPr/>
        <p:nvPr/>
      </p:nvGrpSpPr>
      <p:grpSpPr>
        <a:xfrm>
          <a:off x="0" y="0"/>
          <a:ext cx="0" cy="0"/>
          <a:chOff x="0" y="0"/>
          <a:chExt cx="0" cy="0"/>
        </a:xfrm>
      </p:grpSpPr>
      <p:sp>
        <p:nvSpPr>
          <p:cNvPr id="74" name="Google Shape;74;p10"/>
          <p:cNvSpPr/>
          <p:nvPr/>
        </p:nvSpPr>
        <p:spPr>
          <a:xfrm>
            <a:off x="406950" y="352200"/>
            <a:ext cx="8330100" cy="43110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0"/>
          <p:cNvSpPr txBox="1"/>
          <p:nvPr>
            <p:ph type="title"/>
          </p:nvPr>
        </p:nvSpPr>
        <p:spPr>
          <a:xfrm>
            <a:off x="0" y="216225"/>
            <a:ext cx="9144000" cy="913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b="1" sz="2200"/>
            </a:lvl1pPr>
            <a:lvl2pPr lvl="1" rtl="0" algn="ctr">
              <a:spcBef>
                <a:spcPts val="0"/>
              </a:spcBef>
              <a:spcAft>
                <a:spcPts val="0"/>
              </a:spcAft>
              <a:buSzPts val="2400"/>
              <a:buFont typeface="Bodoni"/>
              <a:buNone/>
              <a:defRPr b="1">
                <a:latin typeface="Bodoni"/>
                <a:ea typeface="Bodoni"/>
                <a:cs typeface="Bodoni"/>
                <a:sym typeface="Bodoni"/>
              </a:defRPr>
            </a:lvl2pPr>
            <a:lvl3pPr lvl="2" rtl="0" algn="ctr">
              <a:spcBef>
                <a:spcPts val="0"/>
              </a:spcBef>
              <a:spcAft>
                <a:spcPts val="0"/>
              </a:spcAft>
              <a:buSzPts val="2400"/>
              <a:buFont typeface="Bodoni"/>
              <a:buNone/>
              <a:defRPr b="1">
                <a:latin typeface="Bodoni"/>
                <a:ea typeface="Bodoni"/>
                <a:cs typeface="Bodoni"/>
                <a:sym typeface="Bodoni"/>
              </a:defRPr>
            </a:lvl3pPr>
            <a:lvl4pPr lvl="3" rtl="0" algn="ctr">
              <a:spcBef>
                <a:spcPts val="0"/>
              </a:spcBef>
              <a:spcAft>
                <a:spcPts val="0"/>
              </a:spcAft>
              <a:buSzPts val="2400"/>
              <a:buFont typeface="Bodoni"/>
              <a:buNone/>
              <a:defRPr b="1">
                <a:latin typeface="Bodoni"/>
                <a:ea typeface="Bodoni"/>
                <a:cs typeface="Bodoni"/>
                <a:sym typeface="Bodoni"/>
              </a:defRPr>
            </a:lvl4pPr>
            <a:lvl5pPr lvl="4" rtl="0" algn="ctr">
              <a:spcBef>
                <a:spcPts val="0"/>
              </a:spcBef>
              <a:spcAft>
                <a:spcPts val="0"/>
              </a:spcAft>
              <a:buSzPts val="2400"/>
              <a:buFont typeface="Bodoni"/>
              <a:buNone/>
              <a:defRPr b="1">
                <a:latin typeface="Bodoni"/>
                <a:ea typeface="Bodoni"/>
                <a:cs typeface="Bodoni"/>
                <a:sym typeface="Bodoni"/>
              </a:defRPr>
            </a:lvl5pPr>
            <a:lvl6pPr lvl="5" rtl="0" algn="ctr">
              <a:spcBef>
                <a:spcPts val="0"/>
              </a:spcBef>
              <a:spcAft>
                <a:spcPts val="0"/>
              </a:spcAft>
              <a:buSzPts val="2400"/>
              <a:buFont typeface="Bodoni"/>
              <a:buNone/>
              <a:defRPr b="1">
                <a:latin typeface="Bodoni"/>
                <a:ea typeface="Bodoni"/>
                <a:cs typeface="Bodoni"/>
                <a:sym typeface="Bodoni"/>
              </a:defRPr>
            </a:lvl6pPr>
            <a:lvl7pPr lvl="6" rtl="0" algn="ctr">
              <a:spcBef>
                <a:spcPts val="0"/>
              </a:spcBef>
              <a:spcAft>
                <a:spcPts val="0"/>
              </a:spcAft>
              <a:buSzPts val="2400"/>
              <a:buFont typeface="Bodoni"/>
              <a:buNone/>
              <a:defRPr b="1">
                <a:latin typeface="Bodoni"/>
                <a:ea typeface="Bodoni"/>
                <a:cs typeface="Bodoni"/>
                <a:sym typeface="Bodoni"/>
              </a:defRPr>
            </a:lvl7pPr>
            <a:lvl8pPr lvl="7" rtl="0" algn="ctr">
              <a:spcBef>
                <a:spcPts val="0"/>
              </a:spcBef>
              <a:spcAft>
                <a:spcPts val="0"/>
              </a:spcAft>
              <a:buSzPts val="2400"/>
              <a:buFont typeface="Bodoni"/>
              <a:buNone/>
              <a:defRPr b="1">
                <a:latin typeface="Bodoni"/>
                <a:ea typeface="Bodoni"/>
                <a:cs typeface="Bodoni"/>
                <a:sym typeface="Bodoni"/>
              </a:defRPr>
            </a:lvl8pPr>
            <a:lvl9pPr lvl="8" rtl="0" algn="ctr">
              <a:spcBef>
                <a:spcPts val="0"/>
              </a:spcBef>
              <a:spcAft>
                <a:spcPts val="0"/>
              </a:spcAft>
              <a:buSzPts val="2400"/>
              <a:buFont typeface="Bodoni"/>
              <a:buNone/>
              <a:defRPr b="1">
                <a:latin typeface="Bodoni"/>
                <a:ea typeface="Bodoni"/>
                <a:cs typeface="Bodoni"/>
                <a:sym typeface="Bodoni"/>
              </a:defRPr>
            </a:lvl9pPr>
          </a:lstStyle>
          <a:p/>
        </p:txBody>
      </p:sp>
      <p:sp>
        <p:nvSpPr>
          <p:cNvPr id="76" name="Google Shape;76;p10"/>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cxnSp>
        <p:nvCxnSpPr>
          <p:cNvPr id="77" name="Google Shape;77;p10"/>
          <p:cNvCxnSpPr/>
          <p:nvPr/>
        </p:nvCxnSpPr>
        <p:spPr>
          <a:xfrm>
            <a:off x="4233900" y="1223600"/>
            <a:ext cx="676200" cy="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400"/>
              <a:buFont typeface="Ubuntu"/>
              <a:buNone/>
              <a:defRPr b="1" sz="2400">
                <a:solidFill>
                  <a:schemeClr val="dk1"/>
                </a:solidFill>
                <a:latin typeface="Ubuntu"/>
                <a:ea typeface="Ubuntu"/>
                <a:cs typeface="Ubuntu"/>
                <a:sym typeface="Ubuntu"/>
              </a:defRPr>
            </a:lvl1pPr>
            <a:lvl2pPr lvl="1"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2pPr>
            <a:lvl3pPr lvl="2"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3pPr>
            <a:lvl4pPr lvl="3"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4pPr>
            <a:lvl5pPr lvl="4"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5pPr>
            <a:lvl6pPr lvl="5"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6pPr>
            <a:lvl7pPr lvl="6"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7pPr>
            <a:lvl8pPr lvl="7"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8pPr>
            <a:lvl9pPr lvl="8"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9pPr>
          </a:lstStyle>
          <a:p/>
        </p:txBody>
      </p:sp>
      <p:sp>
        <p:nvSpPr>
          <p:cNvPr id="7" name="Google Shape;7;p1"/>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2"/>
              </a:buClr>
              <a:buSzPts val="1400"/>
              <a:buFont typeface="Ubuntu Light"/>
              <a:buChar char="●"/>
              <a:defRPr>
                <a:solidFill>
                  <a:schemeClr val="lt2"/>
                </a:solidFill>
                <a:latin typeface="Ubuntu Light"/>
                <a:ea typeface="Ubuntu Light"/>
                <a:cs typeface="Ubuntu Light"/>
                <a:sym typeface="Ubuntu Light"/>
              </a:defRPr>
            </a:lvl1pPr>
            <a:lvl2pPr indent="-317500" lvl="1" marL="914400" rtl="0">
              <a:lnSpc>
                <a:spcPct val="100000"/>
              </a:lnSpc>
              <a:spcBef>
                <a:spcPts val="0"/>
              </a:spcBef>
              <a:spcAft>
                <a:spcPts val="0"/>
              </a:spcAft>
              <a:buClr>
                <a:schemeClr val="lt2"/>
              </a:buClr>
              <a:buSzPts val="1400"/>
              <a:buFont typeface="Ubuntu Light"/>
              <a:buChar char="○"/>
              <a:defRPr>
                <a:solidFill>
                  <a:schemeClr val="lt2"/>
                </a:solidFill>
                <a:latin typeface="Ubuntu Light"/>
                <a:ea typeface="Ubuntu Light"/>
                <a:cs typeface="Ubuntu Light"/>
                <a:sym typeface="Ubuntu Light"/>
              </a:defRPr>
            </a:lvl2pPr>
            <a:lvl3pPr indent="-311150" lvl="2" marL="1371600" rtl="0">
              <a:lnSpc>
                <a:spcPct val="100000"/>
              </a:lnSpc>
              <a:spcBef>
                <a:spcPts val="0"/>
              </a:spcBef>
              <a:spcAft>
                <a:spcPts val="0"/>
              </a:spcAft>
              <a:buClr>
                <a:schemeClr val="lt2"/>
              </a:buClr>
              <a:buSzPts val="1300"/>
              <a:buFont typeface="Ubuntu Light"/>
              <a:buChar char="■"/>
              <a:defRPr sz="1300">
                <a:solidFill>
                  <a:schemeClr val="lt2"/>
                </a:solidFill>
                <a:latin typeface="Ubuntu Light"/>
                <a:ea typeface="Ubuntu Light"/>
                <a:cs typeface="Ubuntu Light"/>
                <a:sym typeface="Ubuntu Light"/>
              </a:defRPr>
            </a:lvl3pPr>
            <a:lvl4pPr indent="-311150" lvl="3" marL="1828800" rtl="0">
              <a:lnSpc>
                <a:spcPct val="100000"/>
              </a:lnSpc>
              <a:spcBef>
                <a:spcPts val="0"/>
              </a:spcBef>
              <a:spcAft>
                <a:spcPts val="0"/>
              </a:spcAft>
              <a:buClr>
                <a:schemeClr val="lt2"/>
              </a:buClr>
              <a:buSzPts val="1300"/>
              <a:buFont typeface="Ubuntu Light"/>
              <a:buChar char="●"/>
              <a:defRPr sz="1300">
                <a:solidFill>
                  <a:schemeClr val="lt2"/>
                </a:solidFill>
                <a:latin typeface="Ubuntu Light"/>
                <a:ea typeface="Ubuntu Light"/>
                <a:cs typeface="Ubuntu Light"/>
                <a:sym typeface="Ubuntu Light"/>
              </a:defRPr>
            </a:lvl4pPr>
            <a:lvl5pPr indent="-304800" lvl="4" marL="2286000" rtl="0">
              <a:lnSpc>
                <a:spcPct val="100000"/>
              </a:lnSpc>
              <a:spcBef>
                <a:spcPts val="0"/>
              </a:spcBef>
              <a:spcAft>
                <a:spcPts val="0"/>
              </a:spcAft>
              <a:buClr>
                <a:schemeClr val="lt2"/>
              </a:buClr>
              <a:buSzPts val="1200"/>
              <a:buFont typeface="Ubuntu Light"/>
              <a:buChar char="○"/>
              <a:defRPr sz="1200">
                <a:solidFill>
                  <a:schemeClr val="lt2"/>
                </a:solidFill>
                <a:latin typeface="Ubuntu Light"/>
                <a:ea typeface="Ubuntu Light"/>
                <a:cs typeface="Ubuntu Light"/>
                <a:sym typeface="Ubuntu Light"/>
              </a:defRPr>
            </a:lvl5pPr>
            <a:lvl6pPr indent="-304800" lvl="5" marL="2743200" rtl="0">
              <a:lnSpc>
                <a:spcPct val="100000"/>
              </a:lnSpc>
              <a:spcBef>
                <a:spcPts val="0"/>
              </a:spcBef>
              <a:spcAft>
                <a:spcPts val="0"/>
              </a:spcAft>
              <a:buClr>
                <a:schemeClr val="lt2"/>
              </a:buClr>
              <a:buSzPts val="1200"/>
              <a:buFont typeface="Ubuntu Light"/>
              <a:buChar char="■"/>
              <a:defRPr sz="1200">
                <a:solidFill>
                  <a:schemeClr val="lt2"/>
                </a:solidFill>
                <a:latin typeface="Ubuntu Light"/>
                <a:ea typeface="Ubuntu Light"/>
                <a:cs typeface="Ubuntu Light"/>
                <a:sym typeface="Ubuntu Light"/>
              </a:defRPr>
            </a:lvl6pPr>
            <a:lvl7pPr indent="-298450" lvl="6" marL="3200400" rtl="0">
              <a:lnSpc>
                <a:spcPct val="100000"/>
              </a:lnSpc>
              <a:spcBef>
                <a:spcPts val="0"/>
              </a:spcBef>
              <a:spcAft>
                <a:spcPts val="0"/>
              </a:spcAft>
              <a:buClr>
                <a:schemeClr val="lt2"/>
              </a:buClr>
              <a:buSzPts val="1100"/>
              <a:buFont typeface="Ubuntu Light"/>
              <a:buChar char="●"/>
              <a:defRPr sz="1100">
                <a:solidFill>
                  <a:schemeClr val="lt2"/>
                </a:solidFill>
                <a:latin typeface="Ubuntu Light"/>
                <a:ea typeface="Ubuntu Light"/>
                <a:cs typeface="Ubuntu Light"/>
                <a:sym typeface="Ubuntu Light"/>
              </a:defRPr>
            </a:lvl7pPr>
            <a:lvl8pPr indent="-298450" lvl="7" marL="3657600" rtl="0">
              <a:lnSpc>
                <a:spcPct val="100000"/>
              </a:lnSpc>
              <a:spcBef>
                <a:spcPts val="0"/>
              </a:spcBef>
              <a:spcAft>
                <a:spcPts val="0"/>
              </a:spcAft>
              <a:buClr>
                <a:schemeClr val="lt2"/>
              </a:buClr>
              <a:buSzPts val="1100"/>
              <a:buFont typeface="Ubuntu Light"/>
              <a:buChar char="○"/>
              <a:defRPr sz="1100">
                <a:solidFill>
                  <a:schemeClr val="lt2"/>
                </a:solidFill>
                <a:latin typeface="Ubuntu Light"/>
                <a:ea typeface="Ubuntu Light"/>
                <a:cs typeface="Ubuntu Light"/>
                <a:sym typeface="Ubuntu Light"/>
              </a:defRPr>
            </a:lvl8pPr>
            <a:lvl9pPr indent="-292100" lvl="8" marL="4114800" rtl="0">
              <a:lnSpc>
                <a:spcPct val="100000"/>
              </a:lnSpc>
              <a:spcBef>
                <a:spcPts val="0"/>
              </a:spcBef>
              <a:spcAft>
                <a:spcPts val="0"/>
              </a:spcAft>
              <a:buClr>
                <a:schemeClr val="lt2"/>
              </a:buClr>
              <a:buSzPts val="1000"/>
              <a:buFont typeface="Ubuntu Light"/>
              <a:buChar char="■"/>
              <a:defRPr sz="1000">
                <a:solidFill>
                  <a:schemeClr val="lt2"/>
                </a:solidFill>
                <a:latin typeface="Ubuntu Light"/>
                <a:ea typeface="Ubuntu Light"/>
                <a:cs typeface="Ubuntu Light"/>
                <a:sym typeface="Ubuntu Light"/>
              </a:defRPr>
            </a:lvl9pPr>
          </a:lstStyle>
          <a:p/>
        </p:txBody>
      </p:sp>
      <p:sp>
        <p:nvSpPr>
          <p:cNvPr id="8" name="Google Shape;8;p1"/>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5.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hyperlink" Target="https://redis.io/" TargetMode="External"/><Relationship Id="rId4" Type="http://schemas.openxmlformats.org/officeDocument/2006/relationships/hyperlink" Target="https://memcached.org/" TargetMode="External"/><Relationship Id="rId5" Type="http://schemas.openxmlformats.org/officeDocument/2006/relationships/image" Target="../media/image25.png"/><Relationship Id="rId6"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xml"/><Relationship Id="rId3" Type="http://schemas.openxmlformats.org/officeDocument/2006/relationships/hyperlink" Target="https://guides.rubyonrails.org/caching_with_rails.html" TargetMode="Externa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xml"/><Relationship Id="rId3" Type="http://schemas.openxmlformats.org/officeDocument/2006/relationships/hyperlink" Target="https://guides.rubyonrails.org/caching_with_rails.html" TargetMode="Externa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8.xml"/><Relationship Id="rId3" Type="http://schemas.openxmlformats.org/officeDocument/2006/relationships/hyperlink" Target="https://guides.rubyonrails.org/caching_with_rails.html" TargetMode="Externa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9.xml"/><Relationship Id="rId3" Type="http://schemas.openxmlformats.org/officeDocument/2006/relationships/hyperlink" Target="https://guides.rubyonrails.org/caching_with_rails.html" TargetMode="Externa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2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0.xml"/><Relationship Id="rId3" Type="http://schemas.openxmlformats.org/officeDocument/2006/relationships/hyperlink" Target="https://www.honeybadger.io/blog/rails-low-level-caching/" TargetMode="External"/><Relationship Id="rId4" Type="http://schemas.openxmlformats.org/officeDocument/2006/relationships/image" Target="../media/image1.png"/><Relationship Id="rId5"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1.xml"/><Relationship Id="rId3" Type="http://schemas.openxmlformats.org/officeDocument/2006/relationships/hyperlink" Target="https://www.honeybadger.io/blog/rails-low-level-caching/" TargetMode="External"/><Relationship Id="rId4" Type="http://schemas.openxmlformats.org/officeDocument/2006/relationships/image" Target="../media/image1.png"/><Relationship Id="rId5"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 Id="rId3" Type="http://schemas.openxmlformats.org/officeDocument/2006/relationships/image" Target="../media/image7.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image" Target="../media/image3.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23.png"/><Relationship Id="rId5" Type="http://schemas.openxmlformats.org/officeDocument/2006/relationships/image" Target="../media/image25.png"/><Relationship Id="rId6" Type="http://schemas.openxmlformats.org/officeDocument/2006/relationships/image" Target="../media/image15.png"/><Relationship Id="rId7" Type="http://schemas.openxmlformats.org/officeDocument/2006/relationships/image" Target="../media/image22.png"/><Relationship Id="rId8"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image" Target="../media/image21.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 Id="rId3"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 Id="rId3"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 Id="rId3"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 Id="rId3" Type="http://schemas.openxmlformats.org/officeDocument/2006/relationships/image" Target="../media/image20.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9.xml"/><Relationship Id="rId3" Type="http://schemas.openxmlformats.org/officeDocument/2006/relationships/image" Target="../media/image20.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0.xml"/><Relationship Id="rId3" Type="http://schemas.openxmlformats.org/officeDocument/2006/relationships/image" Target="../media/image24.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hyperlink" Target="https://www.honeybadger.io/blog/rails-low-level-caching/" TargetMode="External"/><Relationship Id="rId4" Type="http://schemas.openxmlformats.org/officeDocument/2006/relationships/hyperlink" Target="https://guides.rubyonrails.org/caching_with_rails.html" TargetMode="External"/><Relationship Id="rId5" Type="http://schemas.openxmlformats.org/officeDocument/2006/relationships/hyperlink" Target="https://giphy.com/"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 Id="rId3" Type="http://schemas.openxmlformats.org/officeDocument/2006/relationships/image" Target="../media/image26.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hyperlink" Target="https://www.thinkwithgoogle.com/intl/en-ca/marketing-strategies/app-and-mobile/mobile-page-speed-new-industry-benchmark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1"/>
          <p:cNvSpPr txBox="1"/>
          <p:nvPr>
            <p:ph type="ctrTitle"/>
          </p:nvPr>
        </p:nvSpPr>
        <p:spPr>
          <a:xfrm>
            <a:off x="1339950" y="1565400"/>
            <a:ext cx="4578900" cy="20127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t>Caches Fantásticas e Onde Habitam</a:t>
            </a:r>
            <a:endParaRPr i="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0"/>
          <p:cNvSpPr txBox="1"/>
          <p:nvPr>
            <p:ph type="title"/>
          </p:nvPr>
        </p:nvSpPr>
        <p:spPr>
          <a:xfrm>
            <a:off x="0" y="216225"/>
            <a:ext cx="9144000" cy="9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2400"/>
              <a:t>Como contornar?</a:t>
            </a:r>
            <a:endParaRPr sz="2400"/>
          </a:p>
        </p:txBody>
      </p:sp>
      <p:sp>
        <p:nvSpPr>
          <p:cNvPr id="279" name="Google Shape;279;p40"/>
          <p:cNvSpPr txBox="1"/>
          <p:nvPr>
            <p:ph idx="1" type="body"/>
          </p:nvPr>
        </p:nvSpPr>
        <p:spPr>
          <a:xfrm>
            <a:off x="1454050" y="1904925"/>
            <a:ext cx="5877000" cy="25020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C2C2C2"/>
              </a:buClr>
              <a:buSzPts val="1600"/>
              <a:buChar char="-"/>
            </a:pPr>
            <a:r>
              <a:rPr lang="es" sz="1600">
                <a:solidFill>
                  <a:srgbClr val="C2C2C2"/>
                </a:solidFill>
              </a:rPr>
              <a:t>Eliminar recursos que bloqueiam a renderização </a:t>
            </a:r>
            <a:endParaRPr sz="1600">
              <a:solidFill>
                <a:srgbClr val="C2C2C2"/>
              </a:solidFill>
            </a:endParaRPr>
          </a:p>
          <a:p>
            <a:pPr indent="0" lvl="0" marL="457200" rtl="0" algn="l">
              <a:lnSpc>
                <a:spcPct val="100000"/>
              </a:lnSpc>
              <a:spcBef>
                <a:spcPts val="0"/>
              </a:spcBef>
              <a:spcAft>
                <a:spcPts val="0"/>
              </a:spcAft>
              <a:buNone/>
            </a:pPr>
            <a:r>
              <a:rPr lang="es" sz="1600">
                <a:solidFill>
                  <a:srgbClr val="C2C2C2"/>
                </a:solidFill>
              </a:rPr>
              <a:t>(dica: análises e dicas do Lighthouse);</a:t>
            </a:r>
            <a:endParaRPr sz="1600">
              <a:solidFill>
                <a:srgbClr val="C2C2C2"/>
              </a:solidFill>
            </a:endParaRPr>
          </a:p>
          <a:p>
            <a:pPr indent="-330200" lvl="0" marL="457200" rtl="0" algn="l">
              <a:lnSpc>
                <a:spcPct val="100000"/>
              </a:lnSpc>
              <a:spcBef>
                <a:spcPts val="0"/>
              </a:spcBef>
              <a:spcAft>
                <a:spcPts val="0"/>
              </a:spcAft>
              <a:buClr>
                <a:srgbClr val="C2C2C2"/>
              </a:buClr>
              <a:buSzPts val="1600"/>
              <a:buChar char="-"/>
            </a:pPr>
            <a:r>
              <a:rPr lang="es" sz="1600">
                <a:solidFill>
                  <a:srgbClr val="C2C2C2"/>
                </a:solidFill>
              </a:rPr>
              <a:t>Service Worker;</a:t>
            </a:r>
            <a:endParaRPr sz="1600">
              <a:solidFill>
                <a:srgbClr val="C2C2C2"/>
              </a:solidFill>
            </a:endParaRPr>
          </a:p>
          <a:p>
            <a:pPr indent="-349250" lvl="0" marL="457200" rtl="0" algn="l">
              <a:lnSpc>
                <a:spcPct val="100000"/>
              </a:lnSpc>
              <a:spcBef>
                <a:spcPts val="0"/>
              </a:spcBef>
              <a:spcAft>
                <a:spcPts val="0"/>
              </a:spcAft>
              <a:buClr>
                <a:srgbClr val="666666"/>
              </a:buClr>
              <a:buSzPts val="1900"/>
              <a:buChar char="-"/>
            </a:pPr>
            <a:r>
              <a:rPr lang="es" sz="1900">
                <a:solidFill>
                  <a:srgbClr val="666666"/>
                </a:solidFill>
              </a:rPr>
              <a:t>Reduzir o tempo de resposta do servidor (TTFB)</a:t>
            </a:r>
            <a:endParaRPr sz="1900">
              <a:solidFill>
                <a:srgbClr val="666666"/>
              </a:solidFill>
            </a:endParaRPr>
          </a:p>
          <a:p>
            <a:pPr indent="-349250" lvl="1" marL="914400" rtl="0" algn="l">
              <a:lnSpc>
                <a:spcPct val="100000"/>
              </a:lnSpc>
              <a:spcBef>
                <a:spcPts val="0"/>
              </a:spcBef>
              <a:spcAft>
                <a:spcPts val="0"/>
              </a:spcAft>
              <a:buClr>
                <a:srgbClr val="666666"/>
              </a:buClr>
              <a:buSzPts val="1900"/>
              <a:buChar char="-"/>
            </a:pPr>
            <a:r>
              <a:rPr lang="es" sz="1900">
                <a:solidFill>
                  <a:srgbClr val="666666"/>
                </a:solidFill>
              </a:rPr>
              <a:t>otimizar algoritmos e consultas de acesso ao banco</a:t>
            </a:r>
            <a:endParaRPr sz="1900">
              <a:solidFill>
                <a:srgbClr val="666666"/>
              </a:solidFill>
            </a:endParaRPr>
          </a:p>
          <a:p>
            <a:pPr indent="-349250" lvl="1" marL="914400" rtl="0" algn="l">
              <a:lnSpc>
                <a:spcPct val="100000"/>
              </a:lnSpc>
              <a:spcBef>
                <a:spcPts val="0"/>
              </a:spcBef>
              <a:spcAft>
                <a:spcPts val="0"/>
              </a:spcAft>
              <a:buClr>
                <a:srgbClr val="666666"/>
              </a:buClr>
              <a:buSzPts val="1900"/>
              <a:buChar char="-"/>
            </a:pPr>
            <a:r>
              <a:rPr lang="es" sz="1900">
                <a:solidFill>
                  <a:srgbClr val="666666"/>
                </a:solidFill>
              </a:rPr>
              <a:t>paralelizar fluxos</a:t>
            </a:r>
            <a:endParaRPr sz="1900">
              <a:solidFill>
                <a:srgbClr val="666666"/>
              </a:solidFill>
            </a:endParaRPr>
          </a:p>
          <a:p>
            <a:pPr indent="-349250" lvl="1" marL="914400" rtl="0" algn="l">
              <a:lnSpc>
                <a:spcPct val="100000"/>
              </a:lnSpc>
              <a:spcBef>
                <a:spcPts val="0"/>
              </a:spcBef>
              <a:spcAft>
                <a:spcPts val="0"/>
              </a:spcAft>
              <a:buClr>
                <a:srgbClr val="666666"/>
              </a:buClr>
              <a:buSzPts val="1900"/>
              <a:buChar char="-"/>
            </a:pPr>
            <a:r>
              <a:rPr lang="es" sz="1900">
                <a:solidFill>
                  <a:srgbClr val="666666"/>
                </a:solidFill>
              </a:rPr>
              <a:t>cachear informações</a:t>
            </a:r>
            <a:endParaRPr sz="1900">
              <a:solidFill>
                <a:srgbClr val="666666"/>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1"/>
          <p:cNvSpPr txBox="1"/>
          <p:nvPr>
            <p:ph type="title"/>
          </p:nvPr>
        </p:nvSpPr>
        <p:spPr>
          <a:xfrm>
            <a:off x="0" y="216225"/>
            <a:ext cx="9144000" cy="9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2400"/>
              <a:t>O que é cache</a:t>
            </a:r>
            <a:r>
              <a:rPr lang="es" sz="2400"/>
              <a:t>?</a:t>
            </a:r>
            <a:endParaRPr sz="2400"/>
          </a:p>
        </p:txBody>
      </p:sp>
      <p:sp>
        <p:nvSpPr>
          <p:cNvPr id="285" name="Google Shape;285;p41"/>
          <p:cNvSpPr txBox="1"/>
          <p:nvPr>
            <p:ph idx="1" type="body"/>
          </p:nvPr>
        </p:nvSpPr>
        <p:spPr>
          <a:xfrm>
            <a:off x="1454050" y="1904925"/>
            <a:ext cx="5877000" cy="2502000"/>
          </a:xfrm>
          <a:prstGeom prst="rect">
            <a:avLst/>
          </a:prstGeom>
        </p:spPr>
        <p:txBody>
          <a:bodyPr anchorCtr="0" anchor="t" bIns="91425" lIns="91425" spcFirstLastPara="1" rIns="91425" wrap="square" tIns="91425">
            <a:noAutofit/>
          </a:bodyPr>
          <a:lstStyle/>
          <a:p>
            <a:pPr indent="-349250" lvl="0" marL="457200" rtl="0" algn="l">
              <a:lnSpc>
                <a:spcPct val="100000"/>
              </a:lnSpc>
              <a:spcBef>
                <a:spcPts val="0"/>
              </a:spcBef>
              <a:spcAft>
                <a:spcPts val="0"/>
              </a:spcAft>
              <a:buClr>
                <a:schemeClr val="dk2"/>
              </a:buClr>
              <a:buSzPts val="1900"/>
              <a:buChar char="-"/>
            </a:pPr>
            <a:r>
              <a:rPr lang="es" sz="1900">
                <a:solidFill>
                  <a:schemeClr val="dk2"/>
                </a:solidFill>
              </a:rPr>
              <a:t>Tipo de memória de acesso rápido; </a:t>
            </a:r>
            <a:endParaRPr sz="1900">
              <a:solidFill>
                <a:schemeClr val="dk2"/>
              </a:solidFill>
            </a:endParaRPr>
          </a:p>
        </p:txBody>
      </p:sp>
      <p:pic>
        <p:nvPicPr>
          <p:cNvPr id="286" name="Google Shape;286;p41"/>
          <p:cNvPicPr preferRelativeResize="0"/>
          <p:nvPr/>
        </p:nvPicPr>
        <p:blipFill>
          <a:blip r:embed="rId3">
            <a:alphaModFix/>
          </a:blip>
          <a:stretch>
            <a:fillRect/>
          </a:stretch>
        </p:blipFill>
        <p:spPr>
          <a:xfrm>
            <a:off x="3334600" y="2718525"/>
            <a:ext cx="3001600" cy="1688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2"/>
          <p:cNvSpPr txBox="1"/>
          <p:nvPr>
            <p:ph type="title"/>
          </p:nvPr>
        </p:nvSpPr>
        <p:spPr>
          <a:xfrm>
            <a:off x="0" y="216225"/>
            <a:ext cx="9144000" cy="9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2400"/>
              <a:t>O que é </a:t>
            </a:r>
            <a:r>
              <a:rPr lang="es"/>
              <a:t>"</a:t>
            </a:r>
            <a:r>
              <a:rPr lang="es" sz="2400"/>
              <a:t>cachemento</a:t>
            </a:r>
            <a:r>
              <a:rPr lang="es"/>
              <a:t>"</a:t>
            </a:r>
            <a:r>
              <a:rPr lang="es" sz="2400"/>
              <a:t>?</a:t>
            </a:r>
            <a:endParaRPr sz="2400"/>
          </a:p>
        </p:txBody>
      </p:sp>
      <p:sp>
        <p:nvSpPr>
          <p:cNvPr id="292" name="Google Shape;292;p42"/>
          <p:cNvSpPr txBox="1"/>
          <p:nvPr>
            <p:ph idx="1" type="body"/>
          </p:nvPr>
        </p:nvSpPr>
        <p:spPr>
          <a:xfrm>
            <a:off x="1454050" y="1904925"/>
            <a:ext cx="5877000" cy="2502000"/>
          </a:xfrm>
          <a:prstGeom prst="rect">
            <a:avLst/>
          </a:prstGeom>
        </p:spPr>
        <p:txBody>
          <a:bodyPr anchorCtr="0" anchor="t" bIns="91425" lIns="91425" spcFirstLastPara="1" rIns="91425" wrap="square" tIns="91425">
            <a:noAutofit/>
          </a:bodyPr>
          <a:lstStyle/>
          <a:p>
            <a:pPr indent="-349250" lvl="0" marL="457200" rtl="0" algn="l">
              <a:lnSpc>
                <a:spcPct val="100000"/>
              </a:lnSpc>
              <a:spcBef>
                <a:spcPts val="1000"/>
              </a:spcBef>
              <a:spcAft>
                <a:spcPts val="0"/>
              </a:spcAft>
              <a:buClr>
                <a:schemeClr val="dk2"/>
              </a:buClr>
              <a:buSzPts val="1900"/>
              <a:buChar char="-"/>
            </a:pPr>
            <a:r>
              <a:rPr lang="es" sz="1900">
                <a:solidFill>
                  <a:schemeClr val="dk2"/>
                </a:solidFill>
              </a:rPr>
              <a:t>Técnica de salvar temporariamente conteúdos que foram solicitados para reutilizá-los quando </a:t>
            </a:r>
            <a:r>
              <a:rPr lang="es" sz="1900">
                <a:solidFill>
                  <a:schemeClr val="dk2"/>
                </a:solidFill>
              </a:rPr>
              <a:t>eles </a:t>
            </a:r>
            <a:r>
              <a:rPr lang="es" sz="1900">
                <a:solidFill>
                  <a:schemeClr val="dk2"/>
                </a:solidFill>
              </a:rPr>
              <a:t>forem novamente necessários.</a:t>
            </a:r>
            <a:r>
              <a:rPr lang="es" sz="1900">
                <a:solidFill>
                  <a:schemeClr val="dk2"/>
                </a:solidFill>
              </a:rPr>
              <a:t> </a:t>
            </a:r>
            <a:endParaRPr sz="1900">
              <a:solidFill>
                <a:schemeClr val="dk2"/>
              </a:solidFill>
            </a:endParaRPr>
          </a:p>
          <a:p>
            <a:pPr indent="0" lvl="0" marL="0" rtl="0" algn="l">
              <a:lnSpc>
                <a:spcPct val="100000"/>
              </a:lnSpc>
              <a:spcBef>
                <a:spcPts val="1000"/>
              </a:spcBef>
              <a:spcAft>
                <a:spcPts val="1000"/>
              </a:spcAft>
              <a:buNone/>
            </a:pPr>
            <a:r>
              <a:rPr lang="es" sz="1900">
                <a:solidFill>
                  <a:schemeClr val="dk2"/>
                </a:solidFill>
              </a:rPr>
              <a:t>https://onebitcode.com/cache_no_rails/</a:t>
            </a:r>
            <a:endParaRPr sz="19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3"/>
          <p:cNvSpPr txBox="1"/>
          <p:nvPr>
            <p:ph type="ctrTitle"/>
          </p:nvPr>
        </p:nvSpPr>
        <p:spPr>
          <a:xfrm>
            <a:off x="1113228" y="1541475"/>
            <a:ext cx="31695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Redis</a:t>
            </a:r>
            <a:endParaRPr/>
          </a:p>
        </p:txBody>
      </p:sp>
      <p:sp>
        <p:nvSpPr>
          <p:cNvPr id="298" name="Google Shape;298;p43"/>
          <p:cNvSpPr txBox="1"/>
          <p:nvPr>
            <p:ph idx="1" type="subTitle"/>
          </p:nvPr>
        </p:nvSpPr>
        <p:spPr>
          <a:xfrm>
            <a:off x="874550" y="2146925"/>
            <a:ext cx="2401200" cy="11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666666"/>
                </a:solidFill>
              </a:rPr>
              <a:t>"</a:t>
            </a:r>
            <a:r>
              <a:rPr lang="es">
                <a:solidFill>
                  <a:srgbClr val="666666"/>
                </a:solidFill>
              </a:rPr>
              <a:t>Redis is an open source (...), in-memory data structure store, used as a database, cache and message broker. It supports data structures such as strings, hashes, lists, sets (…). "</a:t>
            </a:r>
            <a:endParaRPr>
              <a:solidFill>
                <a:srgbClr val="666666"/>
              </a:solidFill>
            </a:endParaRPr>
          </a:p>
          <a:p>
            <a:pPr indent="0" lvl="0" marL="0" rtl="0" algn="l">
              <a:spcBef>
                <a:spcPts val="0"/>
              </a:spcBef>
              <a:spcAft>
                <a:spcPts val="0"/>
              </a:spcAft>
              <a:buNone/>
            </a:pPr>
            <a:r>
              <a:t/>
            </a:r>
            <a:endParaRPr>
              <a:solidFill>
                <a:srgbClr val="666666"/>
              </a:solidFill>
            </a:endParaRPr>
          </a:p>
          <a:p>
            <a:pPr indent="0" lvl="0" marL="0" rtl="0" algn="l">
              <a:spcBef>
                <a:spcPts val="0"/>
              </a:spcBef>
              <a:spcAft>
                <a:spcPts val="0"/>
              </a:spcAft>
              <a:buNone/>
            </a:pPr>
            <a:r>
              <a:rPr lang="es" u="sng">
                <a:solidFill>
                  <a:srgbClr val="666666"/>
                </a:solidFill>
                <a:hlinkClick r:id="rId3">
                  <a:extLst>
                    <a:ext uri="{A12FA001-AC4F-418D-AE19-62706E023703}">
                      <ahyp:hlinkClr val="tx"/>
                    </a:ext>
                  </a:extLst>
                </a:hlinkClick>
              </a:rPr>
              <a:t>https://redis.io/</a:t>
            </a:r>
            <a:br>
              <a:rPr lang="es">
                <a:solidFill>
                  <a:srgbClr val="666666"/>
                </a:solidFill>
              </a:rPr>
            </a:br>
            <a:endParaRPr>
              <a:solidFill>
                <a:srgbClr val="666666"/>
              </a:solidFill>
            </a:endParaRPr>
          </a:p>
        </p:txBody>
      </p:sp>
      <p:sp>
        <p:nvSpPr>
          <p:cNvPr id="299" name="Google Shape;299;p43"/>
          <p:cNvSpPr txBox="1"/>
          <p:nvPr>
            <p:ph idx="3" type="subTitle"/>
          </p:nvPr>
        </p:nvSpPr>
        <p:spPr>
          <a:xfrm>
            <a:off x="4818375" y="2186175"/>
            <a:ext cx="2459700" cy="11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666666"/>
                </a:solidFill>
              </a:rPr>
              <a:t>"Free &amp; open source, high-performance, distributed memory object caching system (...). Memcached is an in-memory key-value store for small chunks of arbitrary data (...)"</a:t>
            </a:r>
            <a:endParaRPr>
              <a:solidFill>
                <a:srgbClr val="666666"/>
              </a:solidFill>
            </a:endParaRPr>
          </a:p>
          <a:p>
            <a:pPr indent="0" lvl="0" marL="0" rtl="0" algn="l">
              <a:spcBef>
                <a:spcPts val="0"/>
              </a:spcBef>
              <a:spcAft>
                <a:spcPts val="0"/>
              </a:spcAft>
              <a:buNone/>
            </a:pPr>
            <a:r>
              <a:t/>
            </a:r>
            <a:endParaRPr>
              <a:solidFill>
                <a:srgbClr val="666666"/>
              </a:solidFill>
            </a:endParaRPr>
          </a:p>
          <a:p>
            <a:pPr indent="0" lvl="0" marL="0" rtl="0" algn="l">
              <a:spcBef>
                <a:spcPts val="0"/>
              </a:spcBef>
              <a:spcAft>
                <a:spcPts val="0"/>
              </a:spcAft>
              <a:buNone/>
            </a:pPr>
            <a:r>
              <a:rPr lang="es" u="sng">
                <a:solidFill>
                  <a:schemeClr val="hlink"/>
                </a:solidFill>
                <a:hlinkClick r:id="rId4"/>
              </a:rPr>
              <a:t>https://memcached.org/</a:t>
            </a:r>
            <a:endParaRPr>
              <a:solidFill>
                <a:srgbClr val="666666"/>
              </a:solidFill>
            </a:endParaRPr>
          </a:p>
          <a:p>
            <a:pPr indent="0" lvl="0" marL="0" rtl="0" algn="l">
              <a:spcBef>
                <a:spcPts val="0"/>
              </a:spcBef>
              <a:spcAft>
                <a:spcPts val="0"/>
              </a:spcAft>
              <a:buNone/>
            </a:pPr>
            <a:r>
              <a:t/>
            </a:r>
            <a:endParaRPr>
              <a:solidFill>
                <a:srgbClr val="666666"/>
              </a:solidFill>
            </a:endParaRPr>
          </a:p>
        </p:txBody>
      </p:sp>
      <p:sp>
        <p:nvSpPr>
          <p:cNvPr id="300" name="Google Shape;300;p43"/>
          <p:cNvSpPr txBox="1"/>
          <p:nvPr>
            <p:ph idx="2" type="ctrTitle"/>
          </p:nvPr>
        </p:nvSpPr>
        <p:spPr>
          <a:xfrm>
            <a:off x="4818378" y="1541475"/>
            <a:ext cx="31695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Memcached</a:t>
            </a:r>
            <a:endParaRPr/>
          </a:p>
        </p:txBody>
      </p:sp>
      <p:sp>
        <p:nvSpPr>
          <p:cNvPr id="301" name="Google Shape;301;p43"/>
          <p:cNvSpPr txBox="1"/>
          <p:nvPr>
            <p:ph idx="4" type="title"/>
          </p:nvPr>
        </p:nvSpPr>
        <p:spPr>
          <a:xfrm>
            <a:off x="-11850" y="927075"/>
            <a:ext cx="91440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Mais usados com aplicações Rails</a:t>
            </a:r>
            <a:endParaRPr/>
          </a:p>
        </p:txBody>
      </p:sp>
      <p:pic>
        <p:nvPicPr>
          <p:cNvPr id="302" name="Google Shape;302;p43"/>
          <p:cNvPicPr preferRelativeResize="0"/>
          <p:nvPr/>
        </p:nvPicPr>
        <p:blipFill rotWithShape="1">
          <a:blip r:embed="rId5">
            <a:alphaModFix/>
          </a:blip>
          <a:srcRect b="16688" l="26650" r="26683" t="15446"/>
          <a:stretch/>
        </p:blipFill>
        <p:spPr>
          <a:xfrm>
            <a:off x="7659900" y="2656533"/>
            <a:ext cx="859875" cy="833680"/>
          </a:xfrm>
          <a:prstGeom prst="rect">
            <a:avLst/>
          </a:prstGeom>
          <a:noFill/>
          <a:ln>
            <a:noFill/>
          </a:ln>
        </p:spPr>
      </p:pic>
      <p:pic>
        <p:nvPicPr>
          <p:cNvPr id="303" name="Google Shape;303;p43"/>
          <p:cNvPicPr preferRelativeResize="0"/>
          <p:nvPr/>
        </p:nvPicPr>
        <p:blipFill rotWithShape="1">
          <a:blip r:embed="rId6">
            <a:alphaModFix/>
          </a:blip>
          <a:srcRect b="22337" l="26873" r="25403" t="21733"/>
          <a:stretch/>
        </p:blipFill>
        <p:spPr>
          <a:xfrm>
            <a:off x="3323376" y="2685500"/>
            <a:ext cx="959351" cy="7757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4"/>
          <p:cNvSpPr txBox="1"/>
          <p:nvPr>
            <p:ph type="title"/>
          </p:nvPr>
        </p:nvSpPr>
        <p:spPr>
          <a:xfrm>
            <a:off x="4598900" y="1386450"/>
            <a:ext cx="3888000" cy="12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 sz="3200"/>
              <a:t>2</a:t>
            </a:r>
            <a:r>
              <a:rPr lang="es" sz="3200"/>
              <a:t>. Tipos e características</a:t>
            </a:r>
            <a:endParaRPr sz="3200"/>
          </a:p>
        </p:txBody>
      </p:sp>
      <p:sp>
        <p:nvSpPr>
          <p:cNvPr id="309" name="Google Shape;309;p44"/>
          <p:cNvSpPr txBox="1"/>
          <p:nvPr>
            <p:ph idx="1" type="subTitle"/>
          </p:nvPr>
        </p:nvSpPr>
        <p:spPr>
          <a:xfrm>
            <a:off x="4598900" y="2968204"/>
            <a:ext cx="2920800" cy="5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Em Ruby on Rails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5"/>
          <p:cNvSpPr/>
          <p:nvPr/>
        </p:nvSpPr>
        <p:spPr>
          <a:xfrm>
            <a:off x="1262100" y="2811675"/>
            <a:ext cx="1238400" cy="828600"/>
          </a:xfrm>
          <a:prstGeom prst="roundRect">
            <a:avLst>
              <a:gd fmla="val 16667" name="adj"/>
            </a:avLst>
          </a:prstGeom>
          <a:noFill/>
          <a:ln cap="flat" cmpd="sng" w="28575">
            <a:solidFill>
              <a:schemeClr val="accent3"/>
            </a:solidFill>
            <a:prstDash val="solid"/>
            <a:round/>
            <a:headEnd len="sm" w="sm" type="none"/>
            <a:tailEnd len="sm" w="sm" type="none"/>
          </a:ln>
        </p:spPr>
        <p:txBody>
          <a:bodyPr anchorCtr="0" anchor="ctr" bIns="0" lIns="0" spcFirstLastPara="1" rIns="91425" wrap="square" tIns="0">
            <a:noAutofit/>
          </a:bodyPr>
          <a:lstStyle/>
          <a:p>
            <a:pPr indent="3600" lvl="0" marL="0" marR="0" rtl="0" algn="l">
              <a:spcBef>
                <a:spcPts val="0"/>
              </a:spcBef>
              <a:spcAft>
                <a:spcPts val="0"/>
              </a:spcAft>
              <a:buNone/>
            </a:pPr>
            <a:r>
              <a:t/>
            </a:r>
            <a:endParaRPr sz="1600"/>
          </a:p>
        </p:txBody>
      </p:sp>
      <p:sp>
        <p:nvSpPr>
          <p:cNvPr id="315" name="Google Shape;315;p45"/>
          <p:cNvSpPr/>
          <p:nvPr/>
        </p:nvSpPr>
        <p:spPr>
          <a:xfrm>
            <a:off x="1402875" y="3040838"/>
            <a:ext cx="442500" cy="535800"/>
          </a:xfrm>
          <a:prstGeom prst="foldedCorner">
            <a:avLst>
              <a:gd fmla="val 16667" name="adj"/>
            </a:avLst>
          </a:prstGeom>
          <a:solidFill>
            <a:schemeClr val="accent3"/>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sz="700">
                <a:solidFill>
                  <a:srgbClr val="FFFFFF"/>
                </a:solidFill>
              </a:rPr>
              <a:t>_____</a:t>
            </a:r>
            <a:endParaRPr b="1" sz="700">
              <a:solidFill>
                <a:srgbClr val="FFFFFF"/>
              </a:solidFill>
            </a:endParaRPr>
          </a:p>
          <a:p>
            <a:pPr indent="0" lvl="0" marL="0" rtl="0" algn="l">
              <a:spcBef>
                <a:spcPts val="0"/>
              </a:spcBef>
              <a:spcAft>
                <a:spcPts val="0"/>
              </a:spcAft>
              <a:buNone/>
            </a:pPr>
            <a:r>
              <a:rPr b="1" lang="es" sz="700">
                <a:solidFill>
                  <a:srgbClr val="FFFFFF"/>
                </a:solidFill>
              </a:rPr>
              <a:t>_____</a:t>
            </a:r>
            <a:endParaRPr b="1" sz="700">
              <a:solidFill>
                <a:srgbClr val="FFFFFF"/>
              </a:solidFill>
            </a:endParaRPr>
          </a:p>
          <a:p>
            <a:pPr indent="0" lvl="0" marL="0" rtl="0" algn="l">
              <a:spcBef>
                <a:spcPts val="0"/>
              </a:spcBef>
              <a:spcAft>
                <a:spcPts val="0"/>
              </a:spcAft>
              <a:buNone/>
            </a:pPr>
            <a:r>
              <a:rPr b="1" lang="es" sz="700">
                <a:solidFill>
                  <a:srgbClr val="FFFFFF"/>
                </a:solidFill>
              </a:rPr>
              <a:t>_____</a:t>
            </a:r>
            <a:endParaRPr b="1" sz="700">
              <a:solidFill>
                <a:srgbClr val="FFFFFF"/>
              </a:solidFill>
            </a:endParaRPr>
          </a:p>
          <a:p>
            <a:pPr indent="0" lvl="0" marL="0" rtl="0" algn="l">
              <a:spcBef>
                <a:spcPts val="0"/>
              </a:spcBef>
              <a:spcAft>
                <a:spcPts val="0"/>
              </a:spcAft>
              <a:buNone/>
            </a:pPr>
            <a:r>
              <a:rPr b="1" lang="es" sz="700">
                <a:solidFill>
                  <a:srgbClr val="FFFFFF"/>
                </a:solidFill>
              </a:rPr>
              <a:t>_____</a:t>
            </a:r>
            <a:endParaRPr b="1" sz="700">
              <a:solidFill>
                <a:srgbClr val="FFFFFF"/>
              </a:solidFill>
            </a:endParaRPr>
          </a:p>
        </p:txBody>
      </p:sp>
      <p:sp>
        <p:nvSpPr>
          <p:cNvPr id="316" name="Google Shape;316;p45"/>
          <p:cNvSpPr txBox="1"/>
          <p:nvPr>
            <p:ph type="title"/>
          </p:nvPr>
        </p:nvSpPr>
        <p:spPr>
          <a:xfrm>
            <a:off x="0" y="216225"/>
            <a:ext cx="9144000" cy="9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Aplicações Rails</a:t>
            </a:r>
            <a:endParaRPr/>
          </a:p>
        </p:txBody>
      </p:sp>
      <p:grpSp>
        <p:nvGrpSpPr>
          <p:cNvPr id="317" name="Google Shape;317;p45"/>
          <p:cNvGrpSpPr/>
          <p:nvPr/>
        </p:nvGrpSpPr>
        <p:grpSpPr>
          <a:xfrm>
            <a:off x="6485961" y="3869289"/>
            <a:ext cx="421927" cy="370882"/>
            <a:chOff x="-3030525" y="3973150"/>
            <a:chExt cx="293025" cy="257575"/>
          </a:xfrm>
        </p:grpSpPr>
        <p:sp>
          <p:nvSpPr>
            <p:cNvPr id="318" name="Google Shape;318;p45"/>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5"/>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 name="Google Shape;320;p45"/>
          <p:cNvGrpSpPr/>
          <p:nvPr/>
        </p:nvGrpSpPr>
        <p:grpSpPr>
          <a:xfrm>
            <a:off x="7031073" y="3843774"/>
            <a:ext cx="394713" cy="421927"/>
            <a:chOff x="-2312225" y="3238300"/>
            <a:chExt cx="274125" cy="293025"/>
          </a:xfrm>
        </p:grpSpPr>
        <p:sp>
          <p:nvSpPr>
            <p:cNvPr id="321" name="Google Shape;321;p45"/>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5"/>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 name="Google Shape;323;p45"/>
          <p:cNvGrpSpPr/>
          <p:nvPr/>
        </p:nvGrpSpPr>
        <p:grpSpPr>
          <a:xfrm>
            <a:off x="1671579" y="3927412"/>
            <a:ext cx="419443" cy="420487"/>
            <a:chOff x="-3771675" y="3971775"/>
            <a:chExt cx="291300" cy="292025"/>
          </a:xfrm>
        </p:grpSpPr>
        <p:sp>
          <p:nvSpPr>
            <p:cNvPr id="324" name="Google Shape;324;p45"/>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5"/>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5"/>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5"/>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5"/>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 name="Google Shape;329;p45"/>
          <p:cNvSpPr/>
          <p:nvPr/>
        </p:nvSpPr>
        <p:spPr>
          <a:xfrm>
            <a:off x="1660050" y="2927550"/>
            <a:ext cx="442500" cy="535800"/>
          </a:xfrm>
          <a:prstGeom prst="foldedCorner">
            <a:avLst>
              <a:gd fmla="val 16667" name="adj"/>
            </a:avLst>
          </a:prstGeom>
          <a:solidFill>
            <a:schemeClr val="accent3"/>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sz="700">
                <a:solidFill>
                  <a:srgbClr val="FFFFFF"/>
                </a:solidFill>
              </a:rPr>
              <a:t>_____</a:t>
            </a:r>
            <a:endParaRPr b="1" sz="700">
              <a:solidFill>
                <a:srgbClr val="FFFFFF"/>
              </a:solidFill>
            </a:endParaRPr>
          </a:p>
          <a:p>
            <a:pPr indent="0" lvl="0" marL="0" rtl="0" algn="l">
              <a:spcBef>
                <a:spcPts val="0"/>
              </a:spcBef>
              <a:spcAft>
                <a:spcPts val="0"/>
              </a:spcAft>
              <a:buNone/>
            </a:pPr>
            <a:r>
              <a:rPr b="1" lang="es" sz="700">
                <a:solidFill>
                  <a:srgbClr val="FFFFFF"/>
                </a:solidFill>
              </a:rPr>
              <a:t>_____</a:t>
            </a:r>
            <a:endParaRPr b="1" sz="700">
              <a:solidFill>
                <a:srgbClr val="FFFFFF"/>
              </a:solidFill>
            </a:endParaRPr>
          </a:p>
          <a:p>
            <a:pPr indent="0" lvl="0" marL="0" rtl="0" algn="l">
              <a:spcBef>
                <a:spcPts val="0"/>
              </a:spcBef>
              <a:spcAft>
                <a:spcPts val="0"/>
              </a:spcAft>
              <a:buNone/>
            </a:pPr>
            <a:r>
              <a:rPr b="1" lang="es" sz="700">
                <a:solidFill>
                  <a:srgbClr val="FFFFFF"/>
                </a:solidFill>
              </a:rPr>
              <a:t>_____</a:t>
            </a:r>
            <a:endParaRPr b="1" sz="700">
              <a:solidFill>
                <a:srgbClr val="FFFFFF"/>
              </a:solidFill>
            </a:endParaRPr>
          </a:p>
          <a:p>
            <a:pPr indent="0" lvl="0" marL="0" rtl="0" algn="l">
              <a:spcBef>
                <a:spcPts val="0"/>
              </a:spcBef>
              <a:spcAft>
                <a:spcPts val="0"/>
              </a:spcAft>
              <a:buNone/>
            </a:pPr>
            <a:r>
              <a:rPr b="1" lang="es" sz="700">
                <a:solidFill>
                  <a:srgbClr val="FFFFFF"/>
                </a:solidFill>
              </a:rPr>
              <a:t>_____</a:t>
            </a:r>
            <a:endParaRPr b="1" sz="700">
              <a:solidFill>
                <a:srgbClr val="FFFFFF"/>
              </a:solidFill>
            </a:endParaRPr>
          </a:p>
        </p:txBody>
      </p:sp>
      <p:sp>
        <p:nvSpPr>
          <p:cNvPr id="330" name="Google Shape;330;p45"/>
          <p:cNvSpPr txBox="1"/>
          <p:nvPr/>
        </p:nvSpPr>
        <p:spPr>
          <a:xfrm>
            <a:off x="1122600" y="2386650"/>
            <a:ext cx="1517400" cy="370800"/>
          </a:xfrm>
          <a:prstGeom prst="rect">
            <a:avLst/>
          </a:prstGeom>
          <a:noFill/>
          <a:ln>
            <a:noFill/>
          </a:ln>
        </p:spPr>
        <p:txBody>
          <a:bodyPr anchorCtr="0" anchor="t" bIns="91425" lIns="91425" spcFirstLastPara="1" rIns="91425" wrap="square" tIns="91425">
            <a:noAutofit/>
          </a:bodyPr>
          <a:lstStyle/>
          <a:p>
            <a:pPr indent="3600" lvl="0" marL="0" rtl="0" algn="ctr">
              <a:spcBef>
                <a:spcPts val="0"/>
              </a:spcBef>
              <a:spcAft>
                <a:spcPts val="0"/>
              </a:spcAft>
              <a:buNone/>
            </a:pPr>
            <a:r>
              <a:rPr lang="es" sz="1600"/>
              <a:t>model</a:t>
            </a:r>
            <a:endParaRPr>
              <a:latin typeface="Ubuntu Light"/>
              <a:ea typeface="Ubuntu Light"/>
              <a:cs typeface="Ubuntu Light"/>
              <a:sym typeface="Ubuntu Light"/>
            </a:endParaRPr>
          </a:p>
        </p:txBody>
      </p:sp>
      <p:sp>
        <p:nvSpPr>
          <p:cNvPr id="331" name="Google Shape;331;p45"/>
          <p:cNvSpPr/>
          <p:nvPr/>
        </p:nvSpPr>
        <p:spPr>
          <a:xfrm>
            <a:off x="1945800" y="3044750"/>
            <a:ext cx="442500" cy="535800"/>
          </a:xfrm>
          <a:prstGeom prst="foldedCorner">
            <a:avLst>
              <a:gd fmla="val 16667" name="adj"/>
            </a:avLst>
          </a:prstGeom>
          <a:solidFill>
            <a:schemeClr val="accent3"/>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sz="700">
                <a:solidFill>
                  <a:srgbClr val="FFFFFF"/>
                </a:solidFill>
              </a:rPr>
              <a:t>_____</a:t>
            </a:r>
            <a:endParaRPr b="1" sz="700">
              <a:solidFill>
                <a:srgbClr val="FFFFFF"/>
              </a:solidFill>
            </a:endParaRPr>
          </a:p>
          <a:p>
            <a:pPr indent="0" lvl="0" marL="0" rtl="0" algn="l">
              <a:spcBef>
                <a:spcPts val="0"/>
              </a:spcBef>
              <a:spcAft>
                <a:spcPts val="0"/>
              </a:spcAft>
              <a:buNone/>
            </a:pPr>
            <a:r>
              <a:rPr b="1" lang="es" sz="700">
                <a:solidFill>
                  <a:srgbClr val="FFFFFF"/>
                </a:solidFill>
              </a:rPr>
              <a:t>_____</a:t>
            </a:r>
            <a:endParaRPr b="1" sz="700">
              <a:solidFill>
                <a:srgbClr val="FFFFFF"/>
              </a:solidFill>
            </a:endParaRPr>
          </a:p>
          <a:p>
            <a:pPr indent="0" lvl="0" marL="0" rtl="0" algn="l">
              <a:spcBef>
                <a:spcPts val="0"/>
              </a:spcBef>
              <a:spcAft>
                <a:spcPts val="0"/>
              </a:spcAft>
              <a:buNone/>
            </a:pPr>
            <a:r>
              <a:rPr b="1" lang="es" sz="700">
                <a:solidFill>
                  <a:srgbClr val="FFFFFF"/>
                </a:solidFill>
              </a:rPr>
              <a:t>_____</a:t>
            </a:r>
            <a:endParaRPr b="1" sz="700">
              <a:solidFill>
                <a:srgbClr val="FFFFFF"/>
              </a:solidFill>
            </a:endParaRPr>
          </a:p>
          <a:p>
            <a:pPr indent="0" lvl="0" marL="0" rtl="0" algn="l">
              <a:spcBef>
                <a:spcPts val="0"/>
              </a:spcBef>
              <a:spcAft>
                <a:spcPts val="0"/>
              </a:spcAft>
              <a:buNone/>
            </a:pPr>
            <a:r>
              <a:rPr b="1" lang="es" sz="700">
                <a:solidFill>
                  <a:srgbClr val="FFFFFF"/>
                </a:solidFill>
              </a:rPr>
              <a:t>_____</a:t>
            </a:r>
            <a:endParaRPr b="1" sz="700">
              <a:solidFill>
                <a:srgbClr val="FFFFFF"/>
              </a:solidFill>
            </a:endParaRPr>
          </a:p>
        </p:txBody>
      </p:sp>
      <p:sp>
        <p:nvSpPr>
          <p:cNvPr id="332" name="Google Shape;332;p45"/>
          <p:cNvSpPr/>
          <p:nvPr/>
        </p:nvSpPr>
        <p:spPr>
          <a:xfrm>
            <a:off x="3952800" y="2012275"/>
            <a:ext cx="1238400" cy="828600"/>
          </a:xfrm>
          <a:prstGeom prst="roundRect">
            <a:avLst>
              <a:gd fmla="val 16667" name="adj"/>
            </a:avLst>
          </a:prstGeom>
          <a:noFill/>
          <a:ln cap="flat" cmpd="sng" w="28575">
            <a:solidFill>
              <a:schemeClr val="accent3"/>
            </a:solidFill>
            <a:prstDash val="solid"/>
            <a:round/>
            <a:headEnd len="sm" w="sm" type="none"/>
            <a:tailEnd len="sm" w="sm" type="none"/>
          </a:ln>
        </p:spPr>
        <p:txBody>
          <a:bodyPr anchorCtr="0" anchor="ctr" bIns="0" lIns="0" spcFirstLastPara="1" rIns="91425" wrap="square" tIns="0">
            <a:noAutofit/>
          </a:bodyPr>
          <a:lstStyle/>
          <a:p>
            <a:pPr indent="3600" lvl="0" marL="0" marR="0" rtl="0" algn="l">
              <a:spcBef>
                <a:spcPts val="0"/>
              </a:spcBef>
              <a:spcAft>
                <a:spcPts val="0"/>
              </a:spcAft>
              <a:buNone/>
            </a:pPr>
            <a:r>
              <a:t/>
            </a:r>
            <a:endParaRPr sz="1600"/>
          </a:p>
        </p:txBody>
      </p:sp>
      <p:sp>
        <p:nvSpPr>
          <p:cNvPr id="333" name="Google Shape;333;p45"/>
          <p:cNvSpPr/>
          <p:nvPr/>
        </p:nvSpPr>
        <p:spPr>
          <a:xfrm>
            <a:off x="4093575" y="2241438"/>
            <a:ext cx="442500" cy="535800"/>
          </a:xfrm>
          <a:prstGeom prst="foldedCorner">
            <a:avLst>
              <a:gd fmla="val 16667" name="adj"/>
            </a:avLst>
          </a:prstGeom>
          <a:solidFill>
            <a:schemeClr val="accent3"/>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sz="700">
                <a:solidFill>
                  <a:srgbClr val="FFFFFF"/>
                </a:solidFill>
              </a:rPr>
              <a:t>_____</a:t>
            </a:r>
            <a:endParaRPr b="1" sz="700">
              <a:solidFill>
                <a:srgbClr val="FFFFFF"/>
              </a:solidFill>
            </a:endParaRPr>
          </a:p>
          <a:p>
            <a:pPr indent="0" lvl="0" marL="0" rtl="0" algn="l">
              <a:spcBef>
                <a:spcPts val="0"/>
              </a:spcBef>
              <a:spcAft>
                <a:spcPts val="0"/>
              </a:spcAft>
              <a:buNone/>
            </a:pPr>
            <a:r>
              <a:rPr b="1" lang="es" sz="700">
                <a:solidFill>
                  <a:srgbClr val="FFFFFF"/>
                </a:solidFill>
              </a:rPr>
              <a:t>_____</a:t>
            </a:r>
            <a:endParaRPr b="1" sz="700">
              <a:solidFill>
                <a:srgbClr val="FFFFFF"/>
              </a:solidFill>
            </a:endParaRPr>
          </a:p>
          <a:p>
            <a:pPr indent="0" lvl="0" marL="0" rtl="0" algn="l">
              <a:spcBef>
                <a:spcPts val="0"/>
              </a:spcBef>
              <a:spcAft>
                <a:spcPts val="0"/>
              </a:spcAft>
              <a:buNone/>
            </a:pPr>
            <a:r>
              <a:rPr b="1" lang="es" sz="700">
                <a:solidFill>
                  <a:srgbClr val="FFFFFF"/>
                </a:solidFill>
              </a:rPr>
              <a:t>_____</a:t>
            </a:r>
            <a:endParaRPr b="1" sz="700">
              <a:solidFill>
                <a:srgbClr val="FFFFFF"/>
              </a:solidFill>
            </a:endParaRPr>
          </a:p>
          <a:p>
            <a:pPr indent="0" lvl="0" marL="0" rtl="0" algn="l">
              <a:spcBef>
                <a:spcPts val="0"/>
              </a:spcBef>
              <a:spcAft>
                <a:spcPts val="0"/>
              </a:spcAft>
              <a:buNone/>
            </a:pPr>
            <a:r>
              <a:rPr b="1" lang="es" sz="700">
                <a:solidFill>
                  <a:srgbClr val="FFFFFF"/>
                </a:solidFill>
              </a:rPr>
              <a:t>_____</a:t>
            </a:r>
            <a:endParaRPr b="1" sz="700">
              <a:solidFill>
                <a:srgbClr val="FFFFFF"/>
              </a:solidFill>
            </a:endParaRPr>
          </a:p>
        </p:txBody>
      </p:sp>
      <p:sp>
        <p:nvSpPr>
          <p:cNvPr id="334" name="Google Shape;334;p45"/>
          <p:cNvSpPr/>
          <p:nvPr/>
        </p:nvSpPr>
        <p:spPr>
          <a:xfrm>
            <a:off x="4350750" y="2128150"/>
            <a:ext cx="442500" cy="535800"/>
          </a:xfrm>
          <a:prstGeom prst="foldedCorner">
            <a:avLst>
              <a:gd fmla="val 16667" name="adj"/>
            </a:avLst>
          </a:prstGeom>
          <a:solidFill>
            <a:schemeClr val="accent3"/>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sz="700">
                <a:solidFill>
                  <a:srgbClr val="FFFFFF"/>
                </a:solidFill>
              </a:rPr>
              <a:t>_____</a:t>
            </a:r>
            <a:endParaRPr b="1" sz="700">
              <a:solidFill>
                <a:srgbClr val="FFFFFF"/>
              </a:solidFill>
            </a:endParaRPr>
          </a:p>
          <a:p>
            <a:pPr indent="0" lvl="0" marL="0" rtl="0" algn="l">
              <a:spcBef>
                <a:spcPts val="0"/>
              </a:spcBef>
              <a:spcAft>
                <a:spcPts val="0"/>
              </a:spcAft>
              <a:buNone/>
            </a:pPr>
            <a:r>
              <a:rPr b="1" lang="es" sz="700">
                <a:solidFill>
                  <a:srgbClr val="FFFFFF"/>
                </a:solidFill>
              </a:rPr>
              <a:t>_____</a:t>
            </a:r>
            <a:endParaRPr b="1" sz="700">
              <a:solidFill>
                <a:srgbClr val="FFFFFF"/>
              </a:solidFill>
            </a:endParaRPr>
          </a:p>
          <a:p>
            <a:pPr indent="0" lvl="0" marL="0" rtl="0" algn="l">
              <a:spcBef>
                <a:spcPts val="0"/>
              </a:spcBef>
              <a:spcAft>
                <a:spcPts val="0"/>
              </a:spcAft>
              <a:buNone/>
            </a:pPr>
            <a:r>
              <a:rPr b="1" lang="es" sz="700">
                <a:solidFill>
                  <a:srgbClr val="FFFFFF"/>
                </a:solidFill>
              </a:rPr>
              <a:t>_____</a:t>
            </a:r>
            <a:endParaRPr b="1" sz="700">
              <a:solidFill>
                <a:srgbClr val="FFFFFF"/>
              </a:solidFill>
            </a:endParaRPr>
          </a:p>
          <a:p>
            <a:pPr indent="0" lvl="0" marL="0" rtl="0" algn="l">
              <a:spcBef>
                <a:spcPts val="0"/>
              </a:spcBef>
              <a:spcAft>
                <a:spcPts val="0"/>
              </a:spcAft>
              <a:buNone/>
            </a:pPr>
            <a:r>
              <a:rPr b="1" lang="es" sz="700">
                <a:solidFill>
                  <a:srgbClr val="FFFFFF"/>
                </a:solidFill>
              </a:rPr>
              <a:t>_____</a:t>
            </a:r>
            <a:endParaRPr b="1" sz="700">
              <a:solidFill>
                <a:srgbClr val="FFFFFF"/>
              </a:solidFill>
            </a:endParaRPr>
          </a:p>
        </p:txBody>
      </p:sp>
      <p:sp>
        <p:nvSpPr>
          <p:cNvPr id="335" name="Google Shape;335;p45"/>
          <p:cNvSpPr txBox="1"/>
          <p:nvPr/>
        </p:nvSpPr>
        <p:spPr>
          <a:xfrm>
            <a:off x="3175650" y="1579875"/>
            <a:ext cx="2792700" cy="370800"/>
          </a:xfrm>
          <a:prstGeom prst="rect">
            <a:avLst/>
          </a:prstGeom>
          <a:noFill/>
          <a:ln>
            <a:noFill/>
          </a:ln>
        </p:spPr>
        <p:txBody>
          <a:bodyPr anchorCtr="0" anchor="t" bIns="91425" lIns="91425" spcFirstLastPara="1" rIns="91425" wrap="square" tIns="91425">
            <a:noAutofit/>
          </a:bodyPr>
          <a:lstStyle/>
          <a:p>
            <a:pPr indent="3600" lvl="0" marL="0" rtl="0" algn="ctr">
              <a:spcBef>
                <a:spcPts val="0"/>
              </a:spcBef>
              <a:spcAft>
                <a:spcPts val="0"/>
              </a:spcAft>
              <a:buNone/>
            </a:pPr>
            <a:r>
              <a:rPr lang="es" sz="1600"/>
              <a:t>controller</a:t>
            </a:r>
            <a:endParaRPr>
              <a:latin typeface="Ubuntu Light"/>
              <a:ea typeface="Ubuntu Light"/>
              <a:cs typeface="Ubuntu Light"/>
              <a:sym typeface="Ubuntu Light"/>
            </a:endParaRPr>
          </a:p>
        </p:txBody>
      </p:sp>
      <p:sp>
        <p:nvSpPr>
          <p:cNvPr id="336" name="Google Shape;336;p45"/>
          <p:cNvSpPr/>
          <p:nvPr/>
        </p:nvSpPr>
        <p:spPr>
          <a:xfrm>
            <a:off x="4636500" y="2245350"/>
            <a:ext cx="442500" cy="535800"/>
          </a:xfrm>
          <a:prstGeom prst="foldedCorner">
            <a:avLst>
              <a:gd fmla="val 16667" name="adj"/>
            </a:avLst>
          </a:prstGeom>
          <a:solidFill>
            <a:schemeClr val="accent3"/>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sz="700">
                <a:solidFill>
                  <a:srgbClr val="FFFFFF"/>
                </a:solidFill>
              </a:rPr>
              <a:t>_____</a:t>
            </a:r>
            <a:endParaRPr b="1" sz="700">
              <a:solidFill>
                <a:srgbClr val="FFFFFF"/>
              </a:solidFill>
            </a:endParaRPr>
          </a:p>
          <a:p>
            <a:pPr indent="0" lvl="0" marL="0" rtl="0" algn="l">
              <a:spcBef>
                <a:spcPts val="0"/>
              </a:spcBef>
              <a:spcAft>
                <a:spcPts val="0"/>
              </a:spcAft>
              <a:buNone/>
            </a:pPr>
            <a:r>
              <a:rPr b="1" lang="es" sz="700">
                <a:solidFill>
                  <a:srgbClr val="FFFFFF"/>
                </a:solidFill>
              </a:rPr>
              <a:t>_____</a:t>
            </a:r>
            <a:endParaRPr b="1" sz="700">
              <a:solidFill>
                <a:srgbClr val="FFFFFF"/>
              </a:solidFill>
            </a:endParaRPr>
          </a:p>
          <a:p>
            <a:pPr indent="0" lvl="0" marL="0" rtl="0" algn="l">
              <a:spcBef>
                <a:spcPts val="0"/>
              </a:spcBef>
              <a:spcAft>
                <a:spcPts val="0"/>
              </a:spcAft>
              <a:buNone/>
            </a:pPr>
            <a:r>
              <a:rPr b="1" lang="es" sz="700">
                <a:solidFill>
                  <a:srgbClr val="FFFFFF"/>
                </a:solidFill>
              </a:rPr>
              <a:t>_____</a:t>
            </a:r>
            <a:endParaRPr b="1" sz="700">
              <a:solidFill>
                <a:srgbClr val="FFFFFF"/>
              </a:solidFill>
            </a:endParaRPr>
          </a:p>
          <a:p>
            <a:pPr indent="0" lvl="0" marL="0" rtl="0" algn="l">
              <a:spcBef>
                <a:spcPts val="0"/>
              </a:spcBef>
              <a:spcAft>
                <a:spcPts val="0"/>
              </a:spcAft>
              <a:buNone/>
            </a:pPr>
            <a:r>
              <a:rPr b="1" lang="es" sz="700">
                <a:solidFill>
                  <a:srgbClr val="FFFFFF"/>
                </a:solidFill>
              </a:rPr>
              <a:t>_____</a:t>
            </a:r>
            <a:endParaRPr b="1" sz="700">
              <a:solidFill>
                <a:srgbClr val="FFFFFF"/>
              </a:solidFill>
            </a:endParaRPr>
          </a:p>
        </p:txBody>
      </p:sp>
      <p:sp>
        <p:nvSpPr>
          <p:cNvPr id="337" name="Google Shape;337;p45"/>
          <p:cNvSpPr/>
          <p:nvPr/>
        </p:nvSpPr>
        <p:spPr>
          <a:xfrm>
            <a:off x="6336663" y="2866300"/>
            <a:ext cx="1238400" cy="828600"/>
          </a:xfrm>
          <a:prstGeom prst="roundRect">
            <a:avLst>
              <a:gd fmla="val 16667" name="adj"/>
            </a:avLst>
          </a:prstGeom>
          <a:noFill/>
          <a:ln cap="flat" cmpd="sng" w="28575">
            <a:solidFill>
              <a:schemeClr val="accent3"/>
            </a:solidFill>
            <a:prstDash val="solid"/>
            <a:round/>
            <a:headEnd len="sm" w="sm" type="none"/>
            <a:tailEnd len="sm" w="sm" type="none"/>
          </a:ln>
        </p:spPr>
        <p:txBody>
          <a:bodyPr anchorCtr="0" anchor="ctr" bIns="0" lIns="0" spcFirstLastPara="1" rIns="91425" wrap="square" tIns="0">
            <a:noAutofit/>
          </a:bodyPr>
          <a:lstStyle/>
          <a:p>
            <a:pPr indent="3600" lvl="0" marL="0" marR="0" rtl="0" algn="l">
              <a:spcBef>
                <a:spcPts val="0"/>
              </a:spcBef>
              <a:spcAft>
                <a:spcPts val="0"/>
              </a:spcAft>
              <a:buNone/>
            </a:pPr>
            <a:r>
              <a:t/>
            </a:r>
            <a:endParaRPr sz="1600"/>
          </a:p>
        </p:txBody>
      </p:sp>
      <p:sp>
        <p:nvSpPr>
          <p:cNvPr id="338" name="Google Shape;338;p45"/>
          <p:cNvSpPr/>
          <p:nvPr/>
        </p:nvSpPr>
        <p:spPr>
          <a:xfrm>
            <a:off x="6477438" y="3095463"/>
            <a:ext cx="442500" cy="535800"/>
          </a:xfrm>
          <a:prstGeom prst="foldedCorner">
            <a:avLst>
              <a:gd fmla="val 16667" name="adj"/>
            </a:avLst>
          </a:prstGeom>
          <a:solidFill>
            <a:schemeClr val="accent3"/>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sz="700">
                <a:solidFill>
                  <a:srgbClr val="FFFFFF"/>
                </a:solidFill>
              </a:rPr>
              <a:t>_____</a:t>
            </a:r>
            <a:endParaRPr b="1" sz="700">
              <a:solidFill>
                <a:srgbClr val="FFFFFF"/>
              </a:solidFill>
            </a:endParaRPr>
          </a:p>
          <a:p>
            <a:pPr indent="0" lvl="0" marL="0" rtl="0" algn="l">
              <a:spcBef>
                <a:spcPts val="0"/>
              </a:spcBef>
              <a:spcAft>
                <a:spcPts val="0"/>
              </a:spcAft>
              <a:buNone/>
            </a:pPr>
            <a:r>
              <a:rPr b="1" lang="es" sz="700">
                <a:solidFill>
                  <a:srgbClr val="FFFFFF"/>
                </a:solidFill>
              </a:rPr>
              <a:t>_____</a:t>
            </a:r>
            <a:endParaRPr b="1" sz="700">
              <a:solidFill>
                <a:srgbClr val="FFFFFF"/>
              </a:solidFill>
            </a:endParaRPr>
          </a:p>
          <a:p>
            <a:pPr indent="0" lvl="0" marL="0" rtl="0" algn="l">
              <a:spcBef>
                <a:spcPts val="0"/>
              </a:spcBef>
              <a:spcAft>
                <a:spcPts val="0"/>
              </a:spcAft>
              <a:buNone/>
            </a:pPr>
            <a:r>
              <a:rPr b="1" lang="es" sz="700">
                <a:solidFill>
                  <a:srgbClr val="FFFFFF"/>
                </a:solidFill>
              </a:rPr>
              <a:t>_____</a:t>
            </a:r>
            <a:endParaRPr b="1" sz="700">
              <a:solidFill>
                <a:srgbClr val="FFFFFF"/>
              </a:solidFill>
            </a:endParaRPr>
          </a:p>
          <a:p>
            <a:pPr indent="0" lvl="0" marL="0" rtl="0" algn="l">
              <a:spcBef>
                <a:spcPts val="0"/>
              </a:spcBef>
              <a:spcAft>
                <a:spcPts val="0"/>
              </a:spcAft>
              <a:buNone/>
            </a:pPr>
            <a:r>
              <a:rPr b="1" lang="es" sz="700">
                <a:solidFill>
                  <a:srgbClr val="FFFFFF"/>
                </a:solidFill>
              </a:rPr>
              <a:t>_____</a:t>
            </a:r>
            <a:endParaRPr b="1" sz="700">
              <a:solidFill>
                <a:srgbClr val="FFFFFF"/>
              </a:solidFill>
            </a:endParaRPr>
          </a:p>
        </p:txBody>
      </p:sp>
      <p:sp>
        <p:nvSpPr>
          <p:cNvPr id="339" name="Google Shape;339;p45"/>
          <p:cNvSpPr/>
          <p:nvPr/>
        </p:nvSpPr>
        <p:spPr>
          <a:xfrm>
            <a:off x="6734613" y="2982175"/>
            <a:ext cx="442500" cy="535800"/>
          </a:xfrm>
          <a:prstGeom prst="foldedCorner">
            <a:avLst>
              <a:gd fmla="val 16667" name="adj"/>
            </a:avLst>
          </a:prstGeom>
          <a:solidFill>
            <a:schemeClr val="accent3"/>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sz="700">
                <a:solidFill>
                  <a:srgbClr val="FFFFFF"/>
                </a:solidFill>
              </a:rPr>
              <a:t>_____</a:t>
            </a:r>
            <a:endParaRPr b="1" sz="700">
              <a:solidFill>
                <a:srgbClr val="FFFFFF"/>
              </a:solidFill>
            </a:endParaRPr>
          </a:p>
          <a:p>
            <a:pPr indent="0" lvl="0" marL="0" rtl="0" algn="l">
              <a:spcBef>
                <a:spcPts val="0"/>
              </a:spcBef>
              <a:spcAft>
                <a:spcPts val="0"/>
              </a:spcAft>
              <a:buNone/>
            </a:pPr>
            <a:r>
              <a:rPr b="1" lang="es" sz="700">
                <a:solidFill>
                  <a:srgbClr val="FFFFFF"/>
                </a:solidFill>
              </a:rPr>
              <a:t>_____</a:t>
            </a:r>
            <a:endParaRPr b="1" sz="700">
              <a:solidFill>
                <a:srgbClr val="FFFFFF"/>
              </a:solidFill>
            </a:endParaRPr>
          </a:p>
          <a:p>
            <a:pPr indent="0" lvl="0" marL="0" rtl="0" algn="l">
              <a:spcBef>
                <a:spcPts val="0"/>
              </a:spcBef>
              <a:spcAft>
                <a:spcPts val="0"/>
              </a:spcAft>
              <a:buNone/>
            </a:pPr>
            <a:r>
              <a:rPr b="1" lang="es" sz="700">
                <a:solidFill>
                  <a:srgbClr val="FFFFFF"/>
                </a:solidFill>
              </a:rPr>
              <a:t>_____</a:t>
            </a:r>
            <a:endParaRPr b="1" sz="700">
              <a:solidFill>
                <a:srgbClr val="FFFFFF"/>
              </a:solidFill>
            </a:endParaRPr>
          </a:p>
          <a:p>
            <a:pPr indent="0" lvl="0" marL="0" rtl="0" algn="l">
              <a:spcBef>
                <a:spcPts val="0"/>
              </a:spcBef>
              <a:spcAft>
                <a:spcPts val="0"/>
              </a:spcAft>
              <a:buNone/>
            </a:pPr>
            <a:r>
              <a:rPr b="1" lang="es" sz="700">
                <a:solidFill>
                  <a:srgbClr val="FFFFFF"/>
                </a:solidFill>
              </a:rPr>
              <a:t>_____</a:t>
            </a:r>
            <a:endParaRPr b="1" sz="700">
              <a:solidFill>
                <a:srgbClr val="FFFFFF"/>
              </a:solidFill>
            </a:endParaRPr>
          </a:p>
        </p:txBody>
      </p:sp>
      <p:sp>
        <p:nvSpPr>
          <p:cNvPr id="340" name="Google Shape;340;p45"/>
          <p:cNvSpPr txBox="1"/>
          <p:nvPr/>
        </p:nvSpPr>
        <p:spPr>
          <a:xfrm>
            <a:off x="5652375" y="2400525"/>
            <a:ext cx="2607000" cy="370800"/>
          </a:xfrm>
          <a:prstGeom prst="rect">
            <a:avLst/>
          </a:prstGeom>
          <a:noFill/>
          <a:ln>
            <a:noFill/>
          </a:ln>
        </p:spPr>
        <p:txBody>
          <a:bodyPr anchorCtr="0" anchor="t" bIns="91425" lIns="91425" spcFirstLastPara="1" rIns="91425" wrap="square" tIns="91425">
            <a:noAutofit/>
          </a:bodyPr>
          <a:lstStyle/>
          <a:p>
            <a:pPr indent="3600" lvl="0" marL="0" rtl="0" algn="ctr">
              <a:spcBef>
                <a:spcPts val="0"/>
              </a:spcBef>
              <a:spcAft>
                <a:spcPts val="0"/>
              </a:spcAft>
              <a:buNone/>
            </a:pPr>
            <a:r>
              <a:rPr lang="es" sz="1600"/>
              <a:t>view</a:t>
            </a:r>
            <a:endParaRPr>
              <a:latin typeface="Ubuntu Light"/>
              <a:ea typeface="Ubuntu Light"/>
              <a:cs typeface="Ubuntu Light"/>
              <a:sym typeface="Ubuntu Light"/>
            </a:endParaRPr>
          </a:p>
        </p:txBody>
      </p:sp>
      <p:sp>
        <p:nvSpPr>
          <p:cNvPr id="341" name="Google Shape;341;p45"/>
          <p:cNvSpPr/>
          <p:nvPr/>
        </p:nvSpPr>
        <p:spPr>
          <a:xfrm>
            <a:off x="7020363" y="3099375"/>
            <a:ext cx="442500" cy="535800"/>
          </a:xfrm>
          <a:prstGeom prst="foldedCorner">
            <a:avLst>
              <a:gd fmla="val 16667" name="adj"/>
            </a:avLst>
          </a:prstGeom>
          <a:solidFill>
            <a:schemeClr val="accent3"/>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sz="700">
                <a:solidFill>
                  <a:srgbClr val="FFFFFF"/>
                </a:solidFill>
              </a:rPr>
              <a:t>_____</a:t>
            </a:r>
            <a:endParaRPr b="1" sz="700">
              <a:solidFill>
                <a:srgbClr val="FFFFFF"/>
              </a:solidFill>
            </a:endParaRPr>
          </a:p>
          <a:p>
            <a:pPr indent="0" lvl="0" marL="0" rtl="0" algn="l">
              <a:spcBef>
                <a:spcPts val="0"/>
              </a:spcBef>
              <a:spcAft>
                <a:spcPts val="0"/>
              </a:spcAft>
              <a:buNone/>
            </a:pPr>
            <a:r>
              <a:rPr b="1" lang="es" sz="700">
                <a:solidFill>
                  <a:srgbClr val="FFFFFF"/>
                </a:solidFill>
              </a:rPr>
              <a:t>_____</a:t>
            </a:r>
            <a:endParaRPr b="1" sz="700">
              <a:solidFill>
                <a:srgbClr val="FFFFFF"/>
              </a:solidFill>
            </a:endParaRPr>
          </a:p>
          <a:p>
            <a:pPr indent="0" lvl="0" marL="0" rtl="0" algn="l">
              <a:spcBef>
                <a:spcPts val="0"/>
              </a:spcBef>
              <a:spcAft>
                <a:spcPts val="0"/>
              </a:spcAft>
              <a:buNone/>
            </a:pPr>
            <a:r>
              <a:rPr b="1" lang="es" sz="700">
                <a:solidFill>
                  <a:srgbClr val="FFFFFF"/>
                </a:solidFill>
              </a:rPr>
              <a:t>_____</a:t>
            </a:r>
            <a:endParaRPr b="1" sz="700">
              <a:solidFill>
                <a:srgbClr val="FFFFFF"/>
              </a:solidFill>
            </a:endParaRPr>
          </a:p>
          <a:p>
            <a:pPr indent="0" lvl="0" marL="0" rtl="0" algn="l">
              <a:spcBef>
                <a:spcPts val="0"/>
              </a:spcBef>
              <a:spcAft>
                <a:spcPts val="0"/>
              </a:spcAft>
              <a:buNone/>
            </a:pPr>
            <a:r>
              <a:rPr b="1" lang="es" sz="700">
                <a:solidFill>
                  <a:srgbClr val="FFFFFF"/>
                </a:solidFill>
              </a:rPr>
              <a:t>_____</a:t>
            </a:r>
            <a:endParaRPr b="1" sz="700">
              <a:solidFill>
                <a:srgbClr val="FFFFFF"/>
              </a:solidFill>
            </a:endParaRPr>
          </a:p>
        </p:txBody>
      </p:sp>
      <p:cxnSp>
        <p:nvCxnSpPr>
          <p:cNvPr id="342" name="Google Shape;342;p45"/>
          <p:cNvCxnSpPr>
            <a:endCxn id="332" idx="1"/>
          </p:cNvCxnSpPr>
          <p:nvPr/>
        </p:nvCxnSpPr>
        <p:spPr>
          <a:xfrm flipH="1" rot="10800000">
            <a:off x="2500500" y="2426575"/>
            <a:ext cx="1452300" cy="799500"/>
          </a:xfrm>
          <a:prstGeom prst="straightConnector1">
            <a:avLst/>
          </a:prstGeom>
          <a:noFill/>
          <a:ln cap="flat" cmpd="sng" w="9525">
            <a:solidFill>
              <a:schemeClr val="dk2"/>
            </a:solidFill>
            <a:prstDash val="lgDash"/>
            <a:round/>
            <a:headEnd len="med" w="med" type="stealth"/>
            <a:tailEnd len="med" w="med" type="stealth"/>
          </a:ln>
        </p:spPr>
      </p:cxnSp>
      <p:cxnSp>
        <p:nvCxnSpPr>
          <p:cNvPr id="343" name="Google Shape;343;p45"/>
          <p:cNvCxnSpPr>
            <a:stCxn id="337" idx="1"/>
            <a:endCxn id="332" idx="3"/>
          </p:cNvCxnSpPr>
          <p:nvPr/>
        </p:nvCxnSpPr>
        <p:spPr>
          <a:xfrm rot="10800000">
            <a:off x="5191263" y="2426500"/>
            <a:ext cx="1145400" cy="854100"/>
          </a:xfrm>
          <a:prstGeom prst="straightConnector1">
            <a:avLst/>
          </a:prstGeom>
          <a:noFill/>
          <a:ln cap="flat" cmpd="sng" w="9525">
            <a:solidFill>
              <a:schemeClr val="dk2"/>
            </a:solidFill>
            <a:prstDash val="lgDash"/>
            <a:round/>
            <a:headEnd len="med" w="med" type="stealth"/>
            <a:tailEnd len="med" w="med" type="stealth"/>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6"/>
          <p:cNvSpPr/>
          <p:nvPr/>
        </p:nvSpPr>
        <p:spPr>
          <a:xfrm>
            <a:off x="3635075" y="727050"/>
            <a:ext cx="4829400" cy="38187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6"/>
          <p:cNvSpPr txBox="1"/>
          <p:nvPr/>
        </p:nvSpPr>
        <p:spPr>
          <a:xfrm>
            <a:off x="3711275" y="1081350"/>
            <a:ext cx="4665900" cy="11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rgbClr val="434343"/>
                </a:solidFill>
                <a:latin typeface="Ubuntu"/>
                <a:ea typeface="Ubuntu"/>
                <a:cs typeface="Ubuntu"/>
                <a:sym typeface="Ubuntu"/>
              </a:rPr>
              <a:t>Fragment Caching</a:t>
            </a:r>
            <a:endParaRPr sz="2400">
              <a:solidFill>
                <a:srgbClr val="434343"/>
              </a:solidFill>
              <a:latin typeface="Ubuntu"/>
              <a:ea typeface="Ubuntu"/>
              <a:cs typeface="Ubuntu"/>
              <a:sym typeface="Ubuntu"/>
            </a:endParaRPr>
          </a:p>
          <a:p>
            <a:pPr indent="0" lvl="0" marL="0" rtl="0" algn="l">
              <a:spcBef>
                <a:spcPts val="0"/>
              </a:spcBef>
              <a:spcAft>
                <a:spcPts val="0"/>
              </a:spcAft>
              <a:buNone/>
            </a:pPr>
            <a:r>
              <a:t/>
            </a:r>
            <a:endParaRPr sz="2400">
              <a:solidFill>
                <a:srgbClr val="434343"/>
              </a:solidFill>
              <a:latin typeface="Ubuntu"/>
              <a:ea typeface="Ubuntu"/>
              <a:cs typeface="Ubuntu"/>
              <a:sym typeface="Ubuntu"/>
            </a:endParaRPr>
          </a:p>
          <a:p>
            <a:pPr indent="0" lvl="0" marL="0" rtl="0" algn="l">
              <a:spcBef>
                <a:spcPts val="0"/>
              </a:spcBef>
              <a:spcAft>
                <a:spcPts val="0"/>
              </a:spcAft>
              <a:buNone/>
            </a:pPr>
            <a:r>
              <a:t/>
            </a:r>
            <a:endParaRPr sz="2400">
              <a:solidFill>
                <a:srgbClr val="434343"/>
              </a:solidFill>
              <a:latin typeface="Ubuntu"/>
              <a:ea typeface="Ubuntu"/>
              <a:cs typeface="Ubuntu"/>
              <a:sym typeface="Ubuntu"/>
            </a:endParaRPr>
          </a:p>
          <a:p>
            <a:pPr indent="-355600" lvl="0" marL="457200" rtl="0" algn="l">
              <a:spcBef>
                <a:spcPts val="0"/>
              </a:spcBef>
              <a:spcAft>
                <a:spcPts val="0"/>
              </a:spcAft>
              <a:buClr>
                <a:srgbClr val="434343"/>
              </a:buClr>
              <a:buSzPts val="2000"/>
              <a:buFont typeface="Ubuntu"/>
              <a:buChar char="-"/>
            </a:pPr>
            <a:r>
              <a:rPr lang="es" sz="2000">
                <a:solidFill>
                  <a:srgbClr val="434343"/>
                </a:solidFill>
                <a:latin typeface="Ubuntu"/>
                <a:ea typeface="Ubuntu"/>
                <a:cs typeface="Ubuntu"/>
                <a:sym typeface="Ubuntu"/>
              </a:rPr>
              <a:t>Quando existem diferentes características de cacheamento para cada "parte" da página.</a:t>
            </a:r>
            <a:endParaRPr sz="2000">
              <a:solidFill>
                <a:srgbClr val="434343"/>
              </a:solidFill>
              <a:latin typeface="Ubuntu"/>
              <a:ea typeface="Ubuntu"/>
              <a:cs typeface="Ubuntu"/>
              <a:sym typeface="Ubuntu"/>
            </a:endParaRPr>
          </a:p>
          <a:p>
            <a:pPr indent="0" lvl="0" marL="0" rtl="0" algn="l">
              <a:spcBef>
                <a:spcPts val="0"/>
              </a:spcBef>
              <a:spcAft>
                <a:spcPts val="0"/>
              </a:spcAft>
              <a:buNone/>
            </a:pPr>
            <a:r>
              <a:t/>
            </a:r>
            <a:endParaRPr sz="1800">
              <a:solidFill>
                <a:srgbClr val="434343"/>
              </a:solidFill>
              <a:latin typeface="Ubuntu"/>
              <a:ea typeface="Ubuntu"/>
              <a:cs typeface="Ubuntu"/>
              <a:sym typeface="Ubuntu"/>
            </a:endParaRPr>
          </a:p>
          <a:p>
            <a:pPr indent="0" lvl="0" marL="0" rtl="0" algn="l">
              <a:spcBef>
                <a:spcPts val="0"/>
              </a:spcBef>
              <a:spcAft>
                <a:spcPts val="0"/>
              </a:spcAft>
              <a:buNone/>
            </a:pPr>
            <a:r>
              <a:t/>
            </a:r>
            <a:endParaRPr sz="1800">
              <a:solidFill>
                <a:srgbClr val="434343"/>
              </a:solidFill>
              <a:latin typeface="Ubuntu"/>
              <a:ea typeface="Ubuntu"/>
              <a:cs typeface="Ubuntu"/>
              <a:sym typeface="Ubuntu"/>
            </a:endParaRPr>
          </a:p>
          <a:p>
            <a:pPr indent="0" lvl="0" marL="0" rtl="0" algn="l">
              <a:spcBef>
                <a:spcPts val="0"/>
              </a:spcBef>
              <a:spcAft>
                <a:spcPts val="0"/>
              </a:spcAft>
              <a:buNone/>
            </a:pPr>
            <a:r>
              <a:t/>
            </a:r>
            <a:endParaRPr sz="1200">
              <a:solidFill>
                <a:srgbClr val="434343"/>
              </a:solidFill>
              <a:latin typeface="Ubuntu"/>
              <a:ea typeface="Ubuntu"/>
              <a:cs typeface="Ubuntu"/>
              <a:sym typeface="Ubuntu"/>
            </a:endParaRPr>
          </a:p>
        </p:txBody>
      </p:sp>
      <p:sp>
        <p:nvSpPr>
          <p:cNvPr id="350" name="Google Shape;350;p46"/>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t>‹#›</a:t>
            </a:fld>
            <a:endParaRPr/>
          </a:p>
        </p:txBody>
      </p:sp>
      <p:sp>
        <p:nvSpPr>
          <p:cNvPr id="351" name="Google Shape;351;p46"/>
          <p:cNvSpPr txBox="1"/>
          <p:nvPr>
            <p:ph type="title"/>
          </p:nvPr>
        </p:nvSpPr>
        <p:spPr>
          <a:xfrm>
            <a:off x="783525" y="1738050"/>
            <a:ext cx="2545800" cy="1667400"/>
          </a:xfrm>
          <a:prstGeom prst="rect">
            <a:avLst/>
          </a:prstGeom>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i="1" lang="es" sz="3200"/>
              <a:t>Caching with Rails</a:t>
            </a:r>
            <a:endParaRPr i="1" sz="3200"/>
          </a:p>
        </p:txBody>
      </p:sp>
      <p:pic>
        <p:nvPicPr>
          <p:cNvPr id="352" name="Google Shape;352;p46">
            <a:hlinkClick r:id="rId3"/>
          </p:cNvPr>
          <p:cNvPicPr preferRelativeResize="0"/>
          <p:nvPr/>
        </p:nvPicPr>
        <p:blipFill rotWithShape="1">
          <a:blip r:embed="rId4">
            <a:alphaModFix/>
          </a:blip>
          <a:srcRect b="0" l="0" r="40709" t="0"/>
          <a:stretch/>
        </p:blipFill>
        <p:spPr>
          <a:xfrm>
            <a:off x="783525" y="3965625"/>
            <a:ext cx="1491178" cy="393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7"/>
          <p:cNvSpPr/>
          <p:nvPr/>
        </p:nvSpPr>
        <p:spPr>
          <a:xfrm>
            <a:off x="3635075" y="727050"/>
            <a:ext cx="4829400" cy="38187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7"/>
          <p:cNvSpPr txBox="1"/>
          <p:nvPr/>
        </p:nvSpPr>
        <p:spPr>
          <a:xfrm>
            <a:off x="3711275" y="1081350"/>
            <a:ext cx="4665900" cy="11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rgbClr val="434343"/>
                </a:solidFill>
                <a:latin typeface="Ubuntu"/>
                <a:ea typeface="Ubuntu"/>
                <a:cs typeface="Ubuntu"/>
                <a:sym typeface="Ubuntu"/>
              </a:rPr>
              <a:t>Russian Doll Caching</a:t>
            </a:r>
            <a:endParaRPr sz="2400">
              <a:solidFill>
                <a:srgbClr val="434343"/>
              </a:solidFill>
              <a:latin typeface="Ubuntu"/>
              <a:ea typeface="Ubuntu"/>
              <a:cs typeface="Ubuntu"/>
              <a:sym typeface="Ubuntu"/>
            </a:endParaRPr>
          </a:p>
          <a:p>
            <a:pPr indent="0" lvl="0" marL="0" rtl="0" algn="l">
              <a:spcBef>
                <a:spcPts val="0"/>
              </a:spcBef>
              <a:spcAft>
                <a:spcPts val="0"/>
              </a:spcAft>
              <a:buNone/>
            </a:pPr>
            <a:r>
              <a:t/>
            </a:r>
            <a:endParaRPr sz="2400">
              <a:solidFill>
                <a:srgbClr val="434343"/>
              </a:solidFill>
              <a:latin typeface="Ubuntu"/>
              <a:ea typeface="Ubuntu"/>
              <a:cs typeface="Ubuntu"/>
              <a:sym typeface="Ubuntu"/>
            </a:endParaRPr>
          </a:p>
          <a:p>
            <a:pPr indent="0" lvl="0" marL="0" rtl="0" algn="l">
              <a:spcBef>
                <a:spcPts val="0"/>
              </a:spcBef>
              <a:spcAft>
                <a:spcPts val="0"/>
              </a:spcAft>
              <a:buNone/>
            </a:pPr>
            <a:r>
              <a:t/>
            </a:r>
            <a:endParaRPr sz="2400">
              <a:solidFill>
                <a:srgbClr val="434343"/>
              </a:solidFill>
              <a:latin typeface="Ubuntu"/>
              <a:ea typeface="Ubuntu"/>
              <a:cs typeface="Ubuntu"/>
              <a:sym typeface="Ubuntu"/>
            </a:endParaRPr>
          </a:p>
          <a:p>
            <a:pPr indent="-330200" lvl="0" marL="457200" rtl="0" algn="l">
              <a:spcBef>
                <a:spcPts val="0"/>
              </a:spcBef>
              <a:spcAft>
                <a:spcPts val="0"/>
              </a:spcAft>
              <a:buClr>
                <a:srgbClr val="434343"/>
              </a:buClr>
              <a:buSzPts val="1600"/>
              <a:buFont typeface="Ubuntu"/>
              <a:buChar char="-"/>
            </a:pPr>
            <a:r>
              <a:rPr lang="es" sz="2000">
                <a:solidFill>
                  <a:srgbClr val="434343"/>
                </a:solidFill>
                <a:latin typeface="Ubuntu"/>
                <a:ea typeface="Ubuntu"/>
                <a:cs typeface="Ubuntu"/>
                <a:sym typeface="Ubuntu"/>
              </a:rPr>
              <a:t>Quando você quer aninhar fragmentos cacheados;</a:t>
            </a:r>
            <a:endParaRPr sz="2000">
              <a:solidFill>
                <a:srgbClr val="434343"/>
              </a:solidFill>
              <a:latin typeface="Ubuntu"/>
              <a:ea typeface="Ubuntu"/>
              <a:cs typeface="Ubuntu"/>
              <a:sym typeface="Ubuntu"/>
            </a:endParaRPr>
          </a:p>
          <a:p>
            <a:pPr indent="0" lvl="0" marL="457200" rtl="0" algn="l">
              <a:spcBef>
                <a:spcPts val="0"/>
              </a:spcBef>
              <a:spcAft>
                <a:spcPts val="0"/>
              </a:spcAft>
              <a:buNone/>
            </a:pPr>
            <a:r>
              <a:t/>
            </a:r>
            <a:endParaRPr sz="2000">
              <a:solidFill>
                <a:srgbClr val="434343"/>
              </a:solidFill>
              <a:latin typeface="Ubuntu"/>
              <a:ea typeface="Ubuntu"/>
              <a:cs typeface="Ubuntu"/>
              <a:sym typeface="Ubuntu"/>
            </a:endParaRPr>
          </a:p>
          <a:p>
            <a:pPr indent="-355600" lvl="0" marL="457200" rtl="0" algn="l">
              <a:spcBef>
                <a:spcPts val="0"/>
              </a:spcBef>
              <a:spcAft>
                <a:spcPts val="0"/>
              </a:spcAft>
              <a:buClr>
                <a:srgbClr val="434343"/>
              </a:buClr>
              <a:buSzPts val="2000"/>
              <a:buFont typeface="Ubuntu"/>
              <a:buChar char="-"/>
            </a:pPr>
            <a:r>
              <a:rPr lang="es" sz="2000">
                <a:solidFill>
                  <a:srgbClr val="434343"/>
                </a:solidFill>
                <a:latin typeface="Ubuntu"/>
                <a:ea typeface="Ubuntu"/>
                <a:cs typeface="Ubuntu"/>
                <a:sym typeface="Ubuntu"/>
              </a:rPr>
              <a:t>Quando apenas um fragmento externo é atualizado, os internos podem ser reutilizados.</a:t>
            </a:r>
            <a:endParaRPr sz="2000">
              <a:solidFill>
                <a:srgbClr val="434343"/>
              </a:solidFill>
              <a:latin typeface="Ubuntu"/>
              <a:ea typeface="Ubuntu"/>
              <a:cs typeface="Ubuntu"/>
              <a:sym typeface="Ubuntu"/>
            </a:endParaRPr>
          </a:p>
          <a:p>
            <a:pPr indent="0" lvl="0" marL="0" rtl="0" algn="l">
              <a:spcBef>
                <a:spcPts val="0"/>
              </a:spcBef>
              <a:spcAft>
                <a:spcPts val="0"/>
              </a:spcAft>
              <a:buNone/>
            </a:pPr>
            <a:r>
              <a:t/>
            </a:r>
            <a:endParaRPr sz="2200">
              <a:solidFill>
                <a:srgbClr val="434343"/>
              </a:solidFill>
              <a:latin typeface="Ubuntu"/>
              <a:ea typeface="Ubuntu"/>
              <a:cs typeface="Ubuntu"/>
              <a:sym typeface="Ubuntu"/>
            </a:endParaRPr>
          </a:p>
          <a:p>
            <a:pPr indent="0" lvl="0" marL="0" rtl="0" algn="l">
              <a:spcBef>
                <a:spcPts val="0"/>
              </a:spcBef>
              <a:spcAft>
                <a:spcPts val="0"/>
              </a:spcAft>
              <a:buNone/>
            </a:pPr>
            <a:r>
              <a:t/>
            </a:r>
            <a:endParaRPr sz="1800">
              <a:solidFill>
                <a:srgbClr val="434343"/>
              </a:solidFill>
              <a:latin typeface="Ubuntu"/>
              <a:ea typeface="Ubuntu"/>
              <a:cs typeface="Ubuntu"/>
              <a:sym typeface="Ubuntu"/>
            </a:endParaRPr>
          </a:p>
          <a:p>
            <a:pPr indent="0" lvl="0" marL="0" rtl="0" algn="l">
              <a:spcBef>
                <a:spcPts val="0"/>
              </a:spcBef>
              <a:spcAft>
                <a:spcPts val="0"/>
              </a:spcAft>
              <a:buNone/>
            </a:pPr>
            <a:r>
              <a:t/>
            </a:r>
            <a:endParaRPr sz="1200">
              <a:solidFill>
                <a:srgbClr val="434343"/>
              </a:solidFill>
              <a:latin typeface="Ubuntu"/>
              <a:ea typeface="Ubuntu"/>
              <a:cs typeface="Ubuntu"/>
              <a:sym typeface="Ubuntu"/>
            </a:endParaRPr>
          </a:p>
        </p:txBody>
      </p:sp>
      <p:sp>
        <p:nvSpPr>
          <p:cNvPr id="359" name="Google Shape;359;p47"/>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t>‹#›</a:t>
            </a:fld>
            <a:endParaRPr/>
          </a:p>
        </p:txBody>
      </p:sp>
      <p:sp>
        <p:nvSpPr>
          <p:cNvPr id="360" name="Google Shape;360;p47"/>
          <p:cNvSpPr txBox="1"/>
          <p:nvPr>
            <p:ph type="title"/>
          </p:nvPr>
        </p:nvSpPr>
        <p:spPr>
          <a:xfrm>
            <a:off x="783525" y="1738050"/>
            <a:ext cx="2545800" cy="1667400"/>
          </a:xfrm>
          <a:prstGeom prst="rect">
            <a:avLst/>
          </a:prstGeom>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i="1" lang="es" sz="3200"/>
              <a:t>Caching with Rails</a:t>
            </a:r>
            <a:endParaRPr i="1" sz="3200"/>
          </a:p>
        </p:txBody>
      </p:sp>
      <p:pic>
        <p:nvPicPr>
          <p:cNvPr id="361" name="Google Shape;361;p47">
            <a:hlinkClick r:id="rId3"/>
          </p:cNvPr>
          <p:cNvPicPr preferRelativeResize="0"/>
          <p:nvPr/>
        </p:nvPicPr>
        <p:blipFill rotWithShape="1">
          <a:blip r:embed="rId4">
            <a:alphaModFix/>
          </a:blip>
          <a:srcRect b="0" l="0" r="40709" t="0"/>
          <a:stretch/>
        </p:blipFill>
        <p:spPr>
          <a:xfrm>
            <a:off x="783525" y="3965625"/>
            <a:ext cx="1491178" cy="393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8"/>
          <p:cNvSpPr/>
          <p:nvPr/>
        </p:nvSpPr>
        <p:spPr>
          <a:xfrm>
            <a:off x="3635075" y="727050"/>
            <a:ext cx="4829400" cy="38187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8"/>
          <p:cNvSpPr txBox="1"/>
          <p:nvPr/>
        </p:nvSpPr>
        <p:spPr>
          <a:xfrm>
            <a:off x="3711275" y="1081350"/>
            <a:ext cx="4665900" cy="11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rgbClr val="434343"/>
                </a:solidFill>
                <a:latin typeface="Ubuntu"/>
                <a:ea typeface="Ubuntu"/>
                <a:cs typeface="Ubuntu"/>
                <a:sym typeface="Ubuntu"/>
              </a:rPr>
              <a:t>SQL </a:t>
            </a:r>
            <a:r>
              <a:rPr lang="es" sz="2400">
                <a:solidFill>
                  <a:srgbClr val="434343"/>
                </a:solidFill>
                <a:latin typeface="Ubuntu"/>
                <a:ea typeface="Ubuntu"/>
                <a:cs typeface="Ubuntu"/>
                <a:sym typeface="Ubuntu"/>
              </a:rPr>
              <a:t>Caching</a:t>
            </a:r>
            <a:endParaRPr sz="2400">
              <a:solidFill>
                <a:srgbClr val="434343"/>
              </a:solidFill>
              <a:latin typeface="Ubuntu"/>
              <a:ea typeface="Ubuntu"/>
              <a:cs typeface="Ubuntu"/>
              <a:sym typeface="Ubuntu"/>
            </a:endParaRPr>
          </a:p>
          <a:p>
            <a:pPr indent="0" lvl="0" marL="0" rtl="0" algn="l">
              <a:spcBef>
                <a:spcPts val="0"/>
              </a:spcBef>
              <a:spcAft>
                <a:spcPts val="0"/>
              </a:spcAft>
              <a:buNone/>
            </a:pPr>
            <a:r>
              <a:t/>
            </a:r>
            <a:endParaRPr sz="2400">
              <a:solidFill>
                <a:srgbClr val="434343"/>
              </a:solidFill>
              <a:latin typeface="Ubuntu"/>
              <a:ea typeface="Ubuntu"/>
              <a:cs typeface="Ubuntu"/>
              <a:sym typeface="Ubuntu"/>
            </a:endParaRPr>
          </a:p>
          <a:p>
            <a:pPr indent="0" lvl="0" marL="0" rtl="0" algn="l">
              <a:spcBef>
                <a:spcPts val="0"/>
              </a:spcBef>
              <a:spcAft>
                <a:spcPts val="0"/>
              </a:spcAft>
              <a:buNone/>
            </a:pPr>
            <a:r>
              <a:t/>
            </a:r>
            <a:endParaRPr sz="2400">
              <a:solidFill>
                <a:srgbClr val="434343"/>
              </a:solidFill>
              <a:latin typeface="Ubuntu"/>
              <a:ea typeface="Ubuntu"/>
              <a:cs typeface="Ubuntu"/>
              <a:sym typeface="Ubuntu"/>
            </a:endParaRPr>
          </a:p>
          <a:p>
            <a:pPr indent="-355600" lvl="0" marL="457200" rtl="0" algn="l">
              <a:spcBef>
                <a:spcPts val="0"/>
              </a:spcBef>
              <a:spcAft>
                <a:spcPts val="0"/>
              </a:spcAft>
              <a:buClr>
                <a:srgbClr val="434343"/>
              </a:buClr>
              <a:buSzPts val="2000"/>
              <a:buFont typeface="Ubuntu"/>
              <a:buChar char="-"/>
            </a:pPr>
            <a:r>
              <a:rPr lang="es" sz="2000">
                <a:solidFill>
                  <a:srgbClr val="434343"/>
                </a:solidFill>
                <a:latin typeface="Ubuntu"/>
                <a:ea typeface="Ubuntu"/>
                <a:cs typeface="Ubuntu"/>
                <a:sym typeface="Ubuntu"/>
              </a:rPr>
              <a:t>Durante uma ação, você pode cachear o resultado retornado por uma consulta.</a:t>
            </a:r>
            <a:endParaRPr sz="2000">
              <a:solidFill>
                <a:srgbClr val="434343"/>
              </a:solidFill>
              <a:latin typeface="Ubuntu"/>
              <a:ea typeface="Ubuntu"/>
              <a:cs typeface="Ubuntu"/>
              <a:sym typeface="Ubuntu"/>
            </a:endParaRPr>
          </a:p>
          <a:p>
            <a:pPr indent="0" lvl="0" marL="0" rtl="0" algn="l">
              <a:spcBef>
                <a:spcPts val="0"/>
              </a:spcBef>
              <a:spcAft>
                <a:spcPts val="0"/>
              </a:spcAft>
              <a:buNone/>
            </a:pPr>
            <a:r>
              <a:t/>
            </a:r>
            <a:endParaRPr sz="1800">
              <a:solidFill>
                <a:srgbClr val="434343"/>
              </a:solidFill>
              <a:latin typeface="Ubuntu"/>
              <a:ea typeface="Ubuntu"/>
              <a:cs typeface="Ubuntu"/>
              <a:sym typeface="Ubuntu"/>
            </a:endParaRPr>
          </a:p>
          <a:p>
            <a:pPr indent="0" lvl="0" marL="0" rtl="0" algn="l">
              <a:spcBef>
                <a:spcPts val="0"/>
              </a:spcBef>
              <a:spcAft>
                <a:spcPts val="0"/>
              </a:spcAft>
              <a:buNone/>
            </a:pPr>
            <a:r>
              <a:t/>
            </a:r>
            <a:endParaRPr sz="1800">
              <a:solidFill>
                <a:srgbClr val="434343"/>
              </a:solidFill>
              <a:latin typeface="Ubuntu"/>
              <a:ea typeface="Ubuntu"/>
              <a:cs typeface="Ubuntu"/>
              <a:sym typeface="Ubuntu"/>
            </a:endParaRPr>
          </a:p>
          <a:p>
            <a:pPr indent="0" lvl="0" marL="0" rtl="0" algn="l">
              <a:spcBef>
                <a:spcPts val="0"/>
              </a:spcBef>
              <a:spcAft>
                <a:spcPts val="0"/>
              </a:spcAft>
              <a:buNone/>
            </a:pPr>
            <a:r>
              <a:t/>
            </a:r>
            <a:endParaRPr sz="1200">
              <a:solidFill>
                <a:srgbClr val="434343"/>
              </a:solidFill>
              <a:latin typeface="Ubuntu"/>
              <a:ea typeface="Ubuntu"/>
              <a:cs typeface="Ubuntu"/>
              <a:sym typeface="Ubuntu"/>
            </a:endParaRPr>
          </a:p>
        </p:txBody>
      </p:sp>
      <p:sp>
        <p:nvSpPr>
          <p:cNvPr id="368" name="Google Shape;368;p48"/>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t>‹#›</a:t>
            </a:fld>
            <a:endParaRPr/>
          </a:p>
        </p:txBody>
      </p:sp>
      <p:sp>
        <p:nvSpPr>
          <p:cNvPr id="369" name="Google Shape;369;p48"/>
          <p:cNvSpPr txBox="1"/>
          <p:nvPr>
            <p:ph type="title"/>
          </p:nvPr>
        </p:nvSpPr>
        <p:spPr>
          <a:xfrm>
            <a:off x="783525" y="1738050"/>
            <a:ext cx="2545800" cy="1667400"/>
          </a:xfrm>
          <a:prstGeom prst="rect">
            <a:avLst/>
          </a:prstGeom>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i="1" lang="es" sz="3200"/>
              <a:t>Caching with Rails</a:t>
            </a:r>
            <a:endParaRPr i="1" sz="3200"/>
          </a:p>
        </p:txBody>
      </p:sp>
      <p:pic>
        <p:nvPicPr>
          <p:cNvPr id="370" name="Google Shape;370;p48">
            <a:hlinkClick r:id="rId3"/>
          </p:cNvPr>
          <p:cNvPicPr preferRelativeResize="0"/>
          <p:nvPr/>
        </p:nvPicPr>
        <p:blipFill rotWithShape="1">
          <a:blip r:embed="rId4">
            <a:alphaModFix/>
          </a:blip>
          <a:srcRect b="0" l="0" r="40709" t="0"/>
          <a:stretch/>
        </p:blipFill>
        <p:spPr>
          <a:xfrm>
            <a:off x="783525" y="3965625"/>
            <a:ext cx="1491178" cy="393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9"/>
          <p:cNvSpPr/>
          <p:nvPr/>
        </p:nvSpPr>
        <p:spPr>
          <a:xfrm>
            <a:off x="3635075" y="727050"/>
            <a:ext cx="4829400" cy="38187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9"/>
          <p:cNvSpPr txBox="1"/>
          <p:nvPr/>
        </p:nvSpPr>
        <p:spPr>
          <a:xfrm>
            <a:off x="3711275" y="1081350"/>
            <a:ext cx="4665900" cy="11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rgbClr val="434343"/>
                </a:solidFill>
                <a:latin typeface="Ubuntu"/>
                <a:ea typeface="Ubuntu"/>
                <a:cs typeface="Ubuntu"/>
                <a:sym typeface="Ubuntu"/>
              </a:rPr>
              <a:t>Low-Level Caching</a:t>
            </a:r>
            <a:endParaRPr sz="2400">
              <a:solidFill>
                <a:srgbClr val="434343"/>
              </a:solidFill>
              <a:latin typeface="Ubuntu"/>
              <a:ea typeface="Ubuntu"/>
              <a:cs typeface="Ubuntu"/>
              <a:sym typeface="Ubuntu"/>
            </a:endParaRPr>
          </a:p>
          <a:p>
            <a:pPr indent="0" lvl="0" marL="0" rtl="0" algn="l">
              <a:spcBef>
                <a:spcPts val="0"/>
              </a:spcBef>
              <a:spcAft>
                <a:spcPts val="0"/>
              </a:spcAft>
              <a:buNone/>
            </a:pPr>
            <a:r>
              <a:t/>
            </a:r>
            <a:endParaRPr sz="2400">
              <a:solidFill>
                <a:srgbClr val="434343"/>
              </a:solidFill>
              <a:latin typeface="Ubuntu"/>
              <a:ea typeface="Ubuntu"/>
              <a:cs typeface="Ubuntu"/>
              <a:sym typeface="Ubuntu"/>
            </a:endParaRPr>
          </a:p>
          <a:p>
            <a:pPr indent="0" lvl="0" marL="0" rtl="0" algn="l">
              <a:spcBef>
                <a:spcPts val="0"/>
              </a:spcBef>
              <a:spcAft>
                <a:spcPts val="0"/>
              </a:spcAft>
              <a:buNone/>
            </a:pPr>
            <a:r>
              <a:t/>
            </a:r>
            <a:endParaRPr sz="2400">
              <a:solidFill>
                <a:srgbClr val="434343"/>
              </a:solidFill>
              <a:latin typeface="Ubuntu"/>
              <a:ea typeface="Ubuntu"/>
              <a:cs typeface="Ubuntu"/>
              <a:sym typeface="Ubuntu"/>
            </a:endParaRPr>
          </a:p>
          <a:p>
            <a:pPr indent="-355600" lvl="0" marL="457200" rtl="0" algn="l">
              <a:spcBef>
                <a:spcPts val="0"/>
              </a:spcBef>
              <a:spcAft>
                <a:spcPts val="0"/>
              </a:spcAft>
              <a:buClr>
                <a:srgbClr val="434343"/>
              </a:buClr>
              <a:buSzPts val="2000"/>
              <a:buFont typeface="Ubuntu"/>
              <a:buChar char="-"/>
            </a:pPr>
            <a:r>
              <a:rPr lang="es" sz="2000">
                <a:solidFill>
                  <a:srgbClr val="434343"/>
                </a:solidFill>
                <a:latin typeface="Ubuntu"/>
                <a:ea typeface="Ubuntu"/>
                <a:cs typeface="Ubuntu"/>
                <a:sym typeface="Ubuntu"/>
              </a:rPr>
              <a:t>Utilizado para cachear um valor específico, por exemplo, o resultado de uma consulta por mais tempo, </a:t>
            </a:r>
            <a:r>
              <a:rPr lang="es" sz="2000">
                <a:solidFill>
                  <a:schemeClr val="dk1"/>
                </a:solidFill>
                <a:latin typeface="Ubuntu"/>
                <a:ea typeface="Ubuntu"/>
                <a:cs typeface="Ubuntu"/>
                <a:sym typeface="Ubuntu"/>
              </a:rPr>
              <a:t>um valor de API externa que não varia muito, </a:t>
            </a:r>
            <a:r>
              <a:rPr lang="es" sz="2000">
                <a:solidFill>
                  <a:srgbClr val="434343"/>
                </a:solidFill>
                <a:latin typeface="Ubuntu"/>
                <a:ea typeface="Ubuntu"/>
                <a:cs typeface="Ubuntu"/>
                <a:sym typeface="Ubuntu"/>
              </a:rPr>
              <a:t>qualquer tipo de informação;</a:t>
            </a:r>
            <a:endParaRPr sz="1800">
              <a:solidFill>
                <a:srgbClr val="434343"/>
              </a:solidFill>
              <a:latin typeface="Ubuntu"/>
              <a:ea typeface="Ubuntu"/>
              <a:cs typeface="Ubuntu"/>
              <a:sym typeface="Ubuntu"/>
            </a:endParaRPr>
          </a:p>
          <a:p>
            <a:pPr indent="0" lvl="0" marL="0" rtl="0" algn="l">
              <a:spcBef>
                <a:spcPts val="0"/>
              </a:spcBef>
              <a:spcAft>
                <a:spcPts val="0"/>
              </a:spcAft>
              <a:buNone/>
            </a:pPr>
            <a:r>
              <a:t/>
            </a:r>
            <a:endParaRPr sz="1800">
              <a:solidFill>
                <a:srgbClr val="434343"/>
              </a:solidFill>
              <a:latin typeface="Ubuntu"/>
              <a:ea typeface="Ubuntu"/>
              <a:cs typeface="Ubuntu"/>
              <a:sym typeface="Ubuntu"/>
            </a:endParaRPr>
          </a:p>
          <a:p>
            <a:pPr indent="0" lvl="0" marL="0" rtl="0" algn="l">
              <a:spcBef>
                <a:spcPts val="0"/>
              </a:spcBef>
              <a:spcAft>
                <a:spcPts val="0"/>
              </a:spcAft>
              <a:buNone/>
            </a:pPr>
            <a:r>
              <a:t/>
            </a:r>
            <a:endParaRPr sz="1200">
              <a:solidFill>
                <a:srgbClr val="434343"/>
              </a:solidFill>
              <a:latin typeface="Ubuntu"/>
              <a:ea typeface="Ubuntu"/>
              <a:cs typeface="Ubuntu"/>
              <a:sym typeface="Ubuntu"/>
            </a:endParaRPr>
          </a:p>
        </p:txBody>
      </p:sp>
      <p:sp>
        <p:nvSpPr>
          <p:cNvPr id="377" name="Google Shape;377;p49"/>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t>‹#›</a:t>
            </a:fld>
            <a:endParaRPr/>
          </a:p>
        </p:txBody>
      </p:sp>
      <p:sp>
        <p:nvSpPr>
          <p:cNvPr id="378" name="Google Shape;378;p49"/>
          <p:cNvSpPr txBox="1"/>
          <p:nvPr>
            <p:ph type="title"/>
          </p:nvPr>
        </p:nvSpPr>
        <p:spPr>
          <a:xfrm>
            <a:off x="783525" y="1738050"/>
            <a:ext cx="2545800" cy="1667400"/>
          </a:xfrm>
          <a:prstGeom prst="rect">
            <a:avLst/>
          </a:prstGeom>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i="1" lang="es" sz="3200"/>
              <a:t>Caching with Rails</a:t>
            </a:r>
            <a:endParaRPr i="1" sz="3200"/>
          </a:p>
        </p:txBody>
      </p:sp>
      <p:pic>
        <p:nvPicPr>
          <p:cNvPr id="379" name="Google Shape;379;p49">
            <a:hlinkClick r:id="rId3"/>
          </p:cNvPr>
          <p:cNvPicPr preferRelativeResize="0"/>
          <p:nvPr/>
        </p:nvPicPr>
        <p:blipFill rotWithShape="1">
          <a:blip r:embed="rId4">
            <a:alphaModFix/>
          </a:blip>
          <a:srcRect b="0" l="0" r="40709" t="0"/>
          <a:stretch/>
        </p:blipFill>
        <p:spPr>
          <a:xfrm>
            <a:off x="783525" y="3965625"/>
            <a:ext cx="1491178" cy="393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2"/>
          <p:cNvSpPr txBox="1"/>
          <p:nvPr>
            <p:ph type="title"/>
          </p:nvPr>
        </p:nvSpPr>
        <p:spPr>
          <a:xfrm>
            <a:off x="570047" y="993900"/>
            <a:ext cx="3055500" cy="111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6000"/>
              <a:t>Olá</a:t>
            </a:r>
            <a:r>
              <a:rPr b="1" lang="es" sz="6000"/>
              <a:t>!</a:t>
            </a:r>
            <a:endParaRPr b="1" sz="6000"/>
          </a:p>
        </p:txBody>
      </p:sp>
      <p:sp>
        <p:nvSpPr>
          <p:cNvPr id="217" name="Google Shape;217;p32"/>
          <p:cNvSpPr txBox="1"/>
          <p:nvPr>
            <p:ph idx="1" type="subTitle"/>
          </p:nvPr>
        </p:nvSpPr>
        <p:spPr>
          <a:xfrm>
            <a:off x="614775" y="2564775"/>
            <a:ext cx="3400800" cy="159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 sz="2000">
                <a:solidFill>
                  <a:schemeClr val="dk2"/>
                </a:solidFill>
              </a:rPr>
              <a:t>Ciência da Computação na UFMG</a:t>
            </a:r>
            <a:endParaRPr sz="2000">
              <a:solidFill>
                <a:schemeClr val="dk2"/>
              </a:solidFill>
            </a:endParaRPr>
          </a:p>
          <a:p>
            <a:pPr indent="0" lvl="0" marL="0" rtl="0" algn="l">
              <a:spcBef>
                <a:spcPts val="0"/>
              </a:spcBef>
              <a:spcAft>
                <a:spcPts val="0"/>
              </a:spcAft>
              <a:buClr>
                <a:srgbClr val="000000"/>
              </a:buClr>
              <a:buSzPts val="1100"/>
              <a:buFont typeface="Arial"/>
              <a:buNone/>
            </a:pPr>
            <a:r>
              <a:t/>
            </a:r>
            <a:endParaRPr sz="2000">
              <a:solidFill>
                <a:schemeClr val="dk2"/>
              </a:solidFill>
            </a:endParaRPr>
          </a:p>
          <a:p>
            <a:pPr indent="0" lvl="0" marL="0" rtl="0" algn="l">
              <a:spcBef>
                <a:spcPts val="0"/>
              </a:spcBef>
              <a:spcAft>
                <a:spcPts val="0"/>
              </a:spcAft>
              <a:buClr>
                <a:srgbClr val="000000"/>
              </a:buClr>
              <a:buSzPts val="1100"/>
              <a:buFont typeface="Arial"/>
              <a:buNone/>
            </a:pPr>
            <a:r>
              <a:rPr lang="es" sz="2000">
                <a:solidFill>
                  <a:schemeClr val="dk2"/>
                </a:solidFill>
              </a:rPr>
              <a:t>Desenvolvedora de Software na Saraiva Educação</a:t>
            </a:r>
            <a:endParaRPr sz="2000">
              <a:solidFill>
                <a:schemeClr val="dk2"/>
              </a:solidFill>
            </a:endParaRPr>
          </a:p>
        </p:txBody>
      </p:sp>
      <p:sp>
        <p:nvSpPr>
          <p:cNvPr id="218" name="Google Shape;218;p32"/>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t>‹#›</a:t>
            </a:fld>
            <a:endParaRPr/>
          </a:p>
        </p:txBody>
      </p:sp>
      <p:cxnSp>
        <p:nvCxnSpPr>
          <p:cNvPr id="219" name="Google Shape;219;p32"/>
          <p:cNvCxnSpPr/>
          <p:nvPr/>
        </p:nvCxnSpPr>
        <p:spPr>
          <a:xfrm>
            <a:off x="678525" y="2060575"/>
            <a:ext cx="676200" cy="0"/>
          </a:xfrm>
          <a:prstGeom prst="straightConnector1">
            <a:avLst/>
          </a:prstGeom>
          <a:noFill/>
          <a:ln cap="flat" cmpd="sng" w="76200">
            <a:solidFill>
              <a:schemeClr val="accent1"/>
            </a:solidFill>
            <a:prstDash val="solid"/>
            <a:round/>
            <a:headEnd len="med" w="med" type="none"/>
            <a:tailEnd len="med" w="med" type="none"/>
          </a:ln>
        </p:spPr>
      </p:cxnSp>
      <p:pic>
        <p:nvPicPr>
          <p:cNvPr id="220" name="Google Shape;220;p32"/>
          <p:cNvPicPr preferRelativeResize="0"/>
          <p:nvPr/>
        </p:nvPicPr>
        <p:blipFill rotWithShape="1">
          <a:blip r:embed="rId3">
            <a:alphaModFix/>
          </a:blip>
          <a:srcRect b="0" l="28212" r="7771" t="0"/>
          <a:stretch/>
        </p:blipFill>
        <p:spPr>
          <a:xfrm>
            <a:off x="4914750" y="522225"/>
            <a:ext cx="3674501" cy="38256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0"/>
          <p:cNvSpPr/>
          <p:nvPr/>
        </p:nvSpPr>
        <p:spPr>
          <a:xfrm>
            <a:off x="3635075" y="727050"/>
            <a:ext cx="4829400" cy="38187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0"/>
          <p:cNvSpPr txBox="1"/>
          <p:nvPr/>
        </p:nvSpPr>
        <p:spPr>
          <a:xfrm>
            <a:off x="3711275" y="1081350"/>
            <a:ext cx="4665900" cy="11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rgbClr val="434343"/>
                </a:solidFill>
                <a:latin typeface="Ubuntu"/>
                <a:ea typeface="Ubuntu"/>
                <a:cs typeface="Ubuntu"/>
                <a:sym typeface="Ubuntu"/>
              </a:rPr>
              <a:t>Low-Level Caching</a:t>
            </a:r>
            <a:endParaRPr>
              <a:solidFill>
                <a:srgbClr val="434343"/>
              </a:solidFill>
              <a:latin typeface="Ubuntu"/>
              <a:ea typeface="Ubuntu"/>
              <a:cs typeface="Ubuntu"/>
              <a:sym typeface="Ubuntu"/>
            </a:endParaRPr>
          </a:p>
          <a:p>
            <a:pPr indent="0" lvl="0" marL="0" rtl="0" algn="l">
              <a:spcBef>
                <a:spcPts val="0"/>
              </a:spcBef>
              <a:spcAft>
                <a:spcPts val="0"/>
              </a:spcAft>
              <a:buNone/>
            </a:pPr>
            <a:r>
              <a:t/>
            </a:r>
            <a:endParaRPr sz="1800">
              <a:solidFill>
                <a:srgbClr val="434343"/>
              </a:solidFill>
              <a:latin typeface="Ubuntu"/>
              <a:ea typeface="Ubuntu"/>
              <a:cs typeface="Ubuntu"/>
              <a:sym typeface="Ubuntu"/>
            </a:endParaRPr>
          </a:p>
          <a:p>
            <a:pPr indent="0" lvl="0" marL="0" rtl="0" algn="l">
              <a:spcBef>
                <a:spcPts val="0"/>
              </a:spcBef>
              <a:spcAft>
                <a:spcPts val="0"/>
              </a:spcAft>
              <a:buNone/>
            </a:pPr>
            <a:r>
              <a:t/>
            </a:r>
            <a:endParaRPr sz="1800">
              <a:solidFill>
                <a:srgbClr val="434343"/>
              </a:solidFill>
              <a:latin typeface="Ubuntu"/>
              <a:ea typeface="Ubuntu"/>
              <a:cs typeface="Ubuntu"/>
              <a:sym typeface="Ubuntu"/>
            </a:endParaRPr>
          </a:p>
          <a:p>
            <a:pPr indent="0" lvl="0" marL="0" rtl="0" algn="l">
              <a:spcBef>
                <a:spcPts val="0"/>
              </a:spcBef>
              <a:spcAft>
                <a:spcPts val="0"/>
              </a:spcAft>
              <a:buNone/>
            </a:pPr>
            <a:r>
              <a:t/>
            </a:r>
            <a:endParaRPr sz="1200">
              <a:solidFill>
                <a:srgbClr val="434343"/>
              </a:solidFill>
              <a:latin typeface="Ubuntu"/>
              <a:ea typeface="Ubuntu"/>
              <a:cs typeface="Ubuntu"/>
              <a:sym typeface="Ubuntu"/>
            </a:endParaRPr>
          </a:p>
        </p:txBody>
      </p:sp>
      <p:sp>
        <p:nvSpPr>
          <p:cNvPr id="386" name="Google Shape;386;p50"/>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t>‹#›</a:t>
            </a:fld>
            <a:endParaRPr/>
          </a:p>
        </p:txBody>
      </p:sp>
      <p:sp>
        <p:nvSpPr>
          <p:cNvPr id="387" name="Google Shape;387;p50"/>
          <p:cNvSpPr txBox="1"/>
          <p:nvPr>
            <p:ph type="title"/>
          </p:nvPr>
        </p:nvSpPr>
        <p:spPr>
          <a:xfrm>
            <a:off x="783525" y="1738050"/>
            <a:ext cx="2545800" cy="1667400"/>
          </a:xfrm>
          <a:prstGeom prst="rect">
            <a:avLst/>
          </a:prstGeom>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i="1" lang="es" sz="3200"/>
              <a:t>Caching with Rails</a:t>
            </a:r>
            <a:endParaRPr i="1" sz="3200"/>
          </a:p>
        </p:txBody>
      </p:sp>
      <p:pic>
        <p:nvPicPr>
          <p:cNvPr id="388" name="Google Shape;388;p50">
            <a:hlinkClick r:id="rId3"/>
          </p:cNvPr>
          <p:cNvPicPr preferRelativeResize="0"/>
          <p:nvPr/>
        </p:nvPicPr>
        <p:blipFill>
          <a:blip r:embed="rId4">
            <a:alphaModFix/>
          </a:blip>
          <a:stretch>
            <a:fillRect/>
          </a:stretch>
        </p:blipFill>
        <p:spPr>
          <a:xfrm>
            <a:off x="883407" y="4116363"/>
            <a:ext cx="1303225" cy="234575"/>
          </a:xfrm>
          <a:prstGeom prst="rect">
            <a:avLst/>
          </a:prstGeom>
          <a:noFill/>
          <a:ln>
            <a:noFill/>
          </a:ln>
        </p:spPr>
      </p:pic>
      <p:sp>
        <p:nvSpPr>
          <p:cNvPr id="389" name="Google Shape;389;p50"/>
          <p:cNvSpPr txBox="1"/>
          <p:nvPr>
            <p:ph idx="4294967295" type="subTitle"/>
          </p:nvPr>
        </p:nvSpPr>
        <p:spPr>
          <a:xfrm>
            <a:off x="783513" y="3722777"/>
            <a:ext cx="14031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434343"/>
                </a:solidFill>
              </a:rPr>
              <a:t>Exemplo do</a:t>
            </a:r>
            <a:endParaRPr>
              <a:solidFill>
                <a:srgbClr val="434343"/>
              </a:solidFill>
            </a:endParaRPr>
          </a:p>
        </p:txBody>
      </p:sp>
      <p:pic>
        <p:nvPicPr>
          <p:cNvPr id="390" name="Google Shape;390;p50"/>
          <p:cNvPicPr preferRelativeResize="0"/>
          <p:nvPr/>
        </p:nvPicPr>
        <p:blipFill>
          <a:blip r:embed="rId5">
            <a:alphaModFix/>
          </a:blip>
          <a:stretch>
            <a:fillRect/>
          </a:stretch>
        </p:blipFill>
        <p:spPr>
          <a:xfrm>
            <a:off x="4007900" y="2235450"/>
            <a:ext cx="4083750" cy="1243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1"/>
          <p:cNvSpPr/>
          <p:nvPr/>
        </p:nvSpPr>
        <p:spPr>
          <a:xfrm>
            <a:off x="3635075" y="727050"/>
            <a:ext cx="4829400" cy="38187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51"/>
          <p:cNvSpPr txBox="1"/>
          <p:nvPr/>
        </p:nvSpPr>
        <p:spPr>
          <a:xfrm>
            <a:off x="3711275" y="1081350"/>
            <a:ext cx="4665900" cy="11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rgbClr val="434343"/>
                </a:solidFill>
                <a:latin typeface="Ubuntu"/>
                <a:ea typeface="Ubuntu"/>
                <a:cs typeface="Ubuntu"/>
                <a:sym typeface="Ubuntu"/>
              </a:rPr>
              <a:t>Low-Level Caching</a:t>
            </a:r>
            <a:endParaRPr>
              <a:solidFill>
                <a:srgbClr val="434343"/>
              </a:solidFill>
              <a:latin typeface="Ubuntu"/>
              <a:ea typeface="Ubuntu"/>
              <a:cs typeface="Ubuntu"/>
              <a:sym typeface="Ubuntu"/>
            </a:endParaRPr>
          </a:p>
          <a:p>
            <a:pPr indent="0" lvl="0" marL="0" rtl="0" algn="l">
              <a:spcBef>
                <a:spcPts val="0"/>
              </a:spcBef>
              <a:spcAft>
                <a:spcPts val="0"/>
              </a:spcAft>
              <a:buNone/>
            </a:pPr>
            <a:r>
              <a:t/>
            </a:r>
            <a:endParaRPr sz="1800">
              <a:solidFill>
                <a:srgbClr val="434343"/>
              </a:solidFill>
              <a:latin typeface="Ubuntu"/>
              <a:ea typeface="Ubuntu"/>
              <a:cs typeface="Ubuntu"/>
              <a:sym typeface="Ubuntu"/>
            </a:endParaRPr>
          </a:p>
          <a:p>
            <a:pPr indent="0" lvl="0" marL="0" rtl="0" algn="l">
              <a:spcBef>
                <a:spcPts val="0"/>
              </a:spcBef>
              <a:spcAft>
                <a:spcPts val="0"/>
              </a:spcAft>
              <a:buNone/>
            </a:pPr>
            <a:r>
              <a:t/>
            </a:r>
            <a:endParaRPr sz="1800">
              <a:solidFill>
                <a:srgbClr val="434343"/>
              </a:solidFill>
              <a:latin typeface="Ubuntu"/>
              <a:ea typeface="Ubuntu"/>
              <a:cs typeface="Ubuntu"/>
              <a:sym typeface="Ubuntu"/>
            </a:endParaRPr>
          </a:p>
          <a:p>
            <a:pPr indent="0" lvl="0" marL="0" rtl="0" algn="l">
              <a:spcBef>
                <a:spcPts val="0"/>
              </a:spcBef>
              <a:spcAft>
                <a:spcPts val="0"/>
              </a:spcAft>
              <a:buNone/>
            </a:pPr>
            <a:r>
              <a:t/>
            </a:r>
            <a:endParaRPr sz="1200">
              <a:solidFill>
                <a:srgbClr val="434343"/>
              </a:solidFill>
              <a:latin typeface="Ubuntu"/>
              <a:ea typeface="Ubuntu"/>
              <a:cs typeface="Ubuntu"/>
              <a:sym typeface="Ubuntu"/>
            </a:endParaRPr>
          </a:p>
        </p:txBody>
      </p:sp>
      <p:sp>
        <p:nvSpPr>
          <p:cNvPr id="397" name="Google Shape;397;p51"/>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t>‹#›</a:t>
            </a:fld>
            <a:endParaRPr/>
          </a:p>
        </p:txBody>
      </p:sp>
      <p:sp>
        <p:nvSpPr>
          <p:cNvPr id="398" name="Google Shape;398;p51"/>
          <p:cNvSpPr txBox="1"/>
          <p:nvPr>
            <p:ph type="title"/>
          </p:nvPr>
        </p:nvSpPr>
        <p:spPr>
          <a:xfrm>
            <a:off x="783525" y="1738050"/>
            <a:ext cx="2545800" cy="1667400"/>
          </a:xfrm>
          <a:prstGeom prst="rect">
            <a:avLst/>
          </a:prstGeom>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i="1" lang="es" sz="3200"/>
              <a:t>Caching with Rails</a:t>
            </a:r>
            <a:endParaRPr i="1" sz="3200"/>
          </a:p>
        </p:txBody>
      </p:sp>
      <p:pic>
        <p:nvPicPr>
          <p:cNvPr id="399" name="Google Shape;399;p51">
            <a:hlinkClick r:id="rId3"/>
          </p:cNvPr>
          <p:cNvPicPr preferRelativeResize="0"/>
          <p:nvPr/>
        </p:nvPicPr>
        <p:blipFill>
          <a:blip r:embed="rId4">
            <a:alphaModFix/>
          </a:blip>
          <a:stretch>
            <a:fillRect/>
          </a:stretch>
        </p:blipFill>
        <p:spPr>
          <a:xfrm>
            <a:off x="883407" y="4116363"/>
            <a:ext cx="1303225" cy="234575"/>
          </a:xfrm>
          <a:prstGeom prst="rect">
            <a:avLst/>
          </a:prstGeom>
          <a:noFill/>
          <a:ln>
            <a:noFill/>
          </a:ln>
        </p:spPr>
      </p:pic>
      <p:sp>
        <p:nvSpPr>
          <p:cNvPr id="400" name="Google Shape;400;p51"/>
          <p:cNvSpPr txBox="1"/>
          <p:nvPr>
            <p:ph idx="4294967295" type="subTitle"/>
          </p:nvPr>
        </p:nvSpPr>
        <p:spPr>
          <a:xfrm>
            <a:off x="783513" y="3722777"/>
            <a:ext cx="14031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434343"/>
                </a:solidFill>
              </a:rPr>
              <a:t>Exemplo do</a:t>
            </a:r>
            <a:endParaRPr>
              <a:solidFill>
                <a:srgbClr val="434343"/>
              </a:solidFill>
            </a:endParaRPr>
          </a:p>
        </p:txBody>
      </p:sp>
      <p:pic>
        <p:nvPicPr>
          <p:cNvPr id="401" name="Google Shape;401;p51"/>
          <p:cNvPicPr preferRelativeResize="0"/>
          <p:nvPr/>
        </p:nvPicPr>
        <p:blipFill>
          <a:blip r:embed="rId5">
            <a:alphaModFix/>
          </a:blip>
          <a:stretch>
            <a:fillRect/>
          </a:stretch>
        </p:blipFill>
        <p:spPr>
          <a:xfrm>
            <a:off x="3711275" y="1894175"/>
            <a:ext cx="4549526" cy="2017929"/>
          </a:xfrm>
          <a:prstGeom prst="rect">
            <a:avLst/>
          </a:prstGeom>
          <a:noFill/>
          <a:ln>
            <a:noFill/>
          </a:ln>
        </p:spPr>
      </p:pic>
      <p:sp>
        <p:nvSpPr>
          <p:cNvPr id="402" name="Google Shape;402;p51"/>
          <p:cNvSpPr/>
          <p:nvPr/>
        </p:nvSpPr>
        <p:spPr>
          <a:xfrm>
            <a:off x="4066550" y="2530500"/>
            <a:ext cx="329700" cy="82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2"/>
          <p:cNvSpPr txBox="1"/>
          <p:nvPr>
            <p:ph type="title"/>
          </p:nvPr>
        </p:nvSpPr>
        <p:spPr>
          <a:xfrm>
            <a:off x="4598900" y="1386450"/>
            <a:ext cx="3888000" cy="12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
              <a:t>3</a:t>
            </a:r>
            <a:r>
              <a:rPr lang="es"/>
              <a:t>. Estudo de Caso</a:t>
            </a:r>
            <a:endParaRPr/>
          </a:p>
        </p:txBody>
      </p:sp>
      <p:sp>
        <p:nvSpPr>
          <p:cNvPr id="408" name="Google Shape;408;p52"/>
          <p:cNvSpPr txBox="1"/>
          <p:nvPr>
            <p:ph idx="1" type="subTitle"/>
          </p:nvPr>
        </p:nvSpPr>
        <p:spPr>
          <a:xfrm>
            <a:off x="4598900" y="2968204"/>
            <a:ext cx="2920800" cy="5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de uma aplicação que utiliza cache na Saraiva Educação</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3"/>
          <p:cNvSpPr txBox="1"/>
          <p:nvPr/>
        </p:nvSpPr>
        <p:spPr>
          <a:xfrm>
            <a:off x="16681609" y="444510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sz="1300">
                <a:solidFill>
                  <a:srgbClr val="FFFFFF"/>
                </a:solidFill>
                <a:latin typeface="Quicksand Light"/>
                <a:ea typeface="Quicksand Light"/>
                <a:cs typeface="Quicksand Light"/>
                <a:sym typeface="Quicksand Light"/>
              </a:rPr>
              <a:t>‹#›</a:t>
            </a:fld>
            <a:endParaRPr sz="1300">
              <a:solidFill>
                <a:schemeClr val="lt1"/>
              </a:solidFill>
              <a:latin typeface="Quicksand Light"/>
              <a:ea typeface="Quicksand Light"/>
              <a:cs typeface="Quicksand Light"/>
              <a:sym typeface="Quicksand Light"/>
            </a:endParaRPr>
          </a:p>
        </p:txBody>
      </p:sp>
      <p:sp>
        <p:nvSpPr>
          <p:cNvPr id="414" name="Google Shape;414;p53"/>
          <p:cNvSpPr txBox="1"/>
          <p:nvPr>
            <p:ph idx="4294967295" type="body"/>
          </p:nvPr>
        </p:nvSpPr>
        <p:spPr>
          <a:xfrm>
            <a:off x="5489250" y="1152600"/>
            <a:ext cx="3374400" cy="28383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s" sz="3200">
                <a:solidFill>
                  <a:schemeClr val="dk1"/>
                </a:solidFill>
                <a:latin typeface="Ubuntu"/>
                <a:ea typeface="Ubuntu"/>
                <a:cs typeface="Ubuntu"/>
                <a:sym typeface="Ubuntu"/>
              </a:rPr>
              <a:t>O cenário normal</a:t>
            </a:r>
            <a:endParaRPr sz="3200">
              <a:solidFill>
                <a:schemeClr val="dk1"/>
              </a:solidFill>
              <a:latin typeface="Ubuntu"/>
              <a:ea typeface="Ubuntu"/>
              <a:cs typeface="Ubuntu"/>
              <a:sym typeface="Ubuntu"/>
            </a:endParaRPr>
          </a:p>
        </p:txBody>
      </p:sp>
      <p:sp>
        <p:nvSpPr>
          <p:cNvPr id="415" name="Google Shape;415;p53"/>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Clr>
                <a:srgbClr val="000000"/>
              </a:buClr>
              <a:buSzPts val="1100"/>
              <a:buFont typeface="Arial"/>
              <a:buNone/>
            </a:pPr>
            <a:fld id="{00000000-1234-1234-1234-123412341234}" type="slidenum">
              <a:rPr lang="es">
                <a:solidFill>
                  <a:srgbClr val="B7B7B7"/>
                </a:solidFill>
              </a:rPr>
              <a:t>‹#›</a:t>
            </a:fld>
            <a:endParaRPr>
              <a:solidFill>
                <a:srgbClr val="B7B7B7"/>
              </a:solidFill>
            </a:endParaRPr>
          </a:p>
        </p:txBody>
      </p:sp>
      <p:pic>
        <p:nvPicPr>
          <p:cNvPr id="416" name="Google Shape;416;p53"/>
          <p:cNvPicPr preferRelativeResize="0"/>
          <p:nvPr/>
        </p:nvPicPr>
        <p:blipFill rotWithShape="1">
          <a:blip r:embed="rId3">
            <a:alphaModFix/>
          </a:blip>
          <a:srcRect b="0" l="0" r="0" t="0"/>
          <a:stretch/>
        </p:blipFill>
        <p:spPr>
          <a:xfrm>
            <a:off x="232750" y="285750"/>
            <a:ext cx="4572000" cy="4572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4"/>
          <p:cNvSpPr txBox="1"/>
          <p:nvPr/>
        </p:nvSpPr>
        <p:spPr>
          <a:xfrm>
            <a:off x="16681609" y="444510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sz="1300">
                <a:solidFill>
                  <a:srgbClr val="FFFFFF"/>
                </a:solidFill>
                <a:latin typeface="Quicksand Light"/>
                <a:ea typeface="Quicksand Light"/>
                <a:cs typeface="Quicksand Light"/>
                <a:sym typeface="Quicksand Light"/>
              </a:rPr>
              <a:t>‹#›</a:t>
            </a:fld>
            <a:endParaRPr sz="1300">
              <a:solidFill>
                <a:schemeClr val="lt1"/>
              </a:solidFill>
              <a:latin typeface="Quicksand Light"/>
              <a:ea typeface="Quicksand Light"/>
              <a:cs typeface="Quicksand Light"/>
              <a:sym typeface="Quicksand Light"/>
            </a:endParaRPr>
          </a:p>
        </p:txBody>
      </p:sp>
      <p:sp>
        <p:nvSpPr>
          <p:cNvPr id="422" name="Google Shape;422;p54"/>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fld id="{00000000-1234-1234-1234-123412341234}" type="slidenum">
              <a:rPr lang="es">
                <a:solidFill>
                  <a:srgbClr val="B7B7B7"/>
                </a:solidFill>
              </a:rPr>
              <a:t>‹#›</a:t>
            </a:fld>
            <a:endParaRPr>
              <a:solidFill>
                <a:srgbClr val="B7B7B7"/>
              </a:solidFill>
            </a:endParaRPr>
          </a:p>
        </p:txBody>
      </p:sp>
      <p:sp>
        <p:nvSpPr>
          <p:cNvPr id="423" name="Google Shape;423;p54"/>
          <p:cNvSpPr txBox="1"/>
          <p:nvPr>
            <p:ph idx="4294967295" type="body"/>
          </p:nvPr>
        </p:nvSpPr>
        <p:spPr>
          <a:xfrm>
            <a:off x="253075" y="1152600"/>
            <a:ext cx="3374400" cy="28383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s" sz="3200">
                <a:solidFill>
                  <a:schemeClr val="dk1"/>
                </a:solidFill>
                <a:latin typeface="Ubuntu"/>
                <a:ea typeface="Ubuntu"/>
                <a:cs typeface="Ubuntu"/>
                <a:sym typeface="Ubuntu"/>
              </a:rPr>
              <a:t>O problema</a:t>
            </a:r>
            <a:endParaRPr sz="3200">
              <a:solidFill>
                <a:schemeClr val="dk1"/>
              </a:solidFill>
              <a:latin typeface="Ubuntu"/>
              <a:ea typeface="Ubuntu"/>
              <a:cs typeface="Ubuntu"/>
              <a:sym typeface="Ubuntu"/>
            </a:endParaRPr>
          </a:p>
        </p:txBody>
      </p:sp>
      <p:pic>
        <p:nvPicPr>
          <p:cNvPr id="424" name="Google Shape;424;p54"/>
          <p:cNvPicPr preferRelativeResize="0"/>
          <p:nvPr/>
        </p:nvPicPr>
        <p:blipFill rotWithShape="1">
          <a:blip r:embed="rId3">
            <a:alphaModFix/>
          </a:blip>
          <a:srcRect b="0" l="0" r="0" t="0"/>
          <a:stretch/>
        </p:blipFill>
        <p:spPr>
          <a:xfrm>
            <a:off x="5197475" y="1162200"/>
            <a:ext cx="2838300" cy="2838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5"/>
          <p:cNvSpPr/>
          <p:nvPr/>
        </p:nvSpPr>
        <p:spPr>
          <a:xfrm>
            <a:off x="1127350" y="1211525"/>
            <a:ext cx="1536300" cy="2329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5"/>
          <p:cNvSpPr/>
          <p:nvPr/>
        </p:nvSpPr>
        <p:spPr>
          <a:xfrm>
            <a:off x="2870550" y="1211525"/>
            <a:ext cx="1536300" cy="2329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5"/>
          <p:cNvSpPr/>
          <p:nvPr/>
        </p:nvSpPr>
        <p:spPr>
          <a:xfrm>
            <a:off x="4668650" y="1211525"/>
            <a:ext cx="1536300" cy="2329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55"/>
          <p:cNvSpPr/>
          <p:nvPr/>
        </p:nvSpPr>
        <p:spPr>
          <a:xfrm>
            <a:off x="6466750" y="1211525"/>
            <a:ext cx="1536300" cy="2329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5"/>
          <p:cNvSpPr/>
          <p:nvPr/>
        </p:nvSpPr>
        <p:spPr>
          <a:xfrm>
            <a:off x="1119000" y="1219875"/>
            <a:ext cx="1536300" cy="32982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55"/>
          <p:cNvSpPr/>
          <p:nvPr/>
        </p:nvSpPr>
        <p:spPr>
          <a:xfrm>
            <a:off x="2870538" y="1219875"/>
            <a:ext cx="1536300" cy="32982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5"/>
          <p:cNvSpPr/>
          <p:nvPr/>
        </p:nvSpPr>
        <p:spPr>
          <a:xfrm>
            <a:off x="4668650" y="1219875"/>
            <a:ext cx="1536300" cy="32982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5"/>
          <p:cNvSpPr/>
          <p:nvPr/>
        </p:nvSpPr>
        <p:spPr>
          <a:xfrm>
            <a:off x="6466750" y="1219875"/>
            <a:ext cx="1536300" cy="32982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 name="Google Shape;437;p55"/>
          <p:cNvGrpSpPr/>
          <p:nvPr/>
        </p:nvGrpSpPr>
        <p:grpSpPr>
          <a:xfrm>
            <a:off x="1448820" y="1893682"/>
            <a:ext cx="876646" cy="872307"/>
            <a:chOff x="-55202750" y="3198925"/>
            <a:chExt cx="318225" cy="316650"/>
          </a:xfrm>
        </p:grpSpPr>
        <p:sp>
          <p:nvSpPr>
            <p:cNvPr id="438" name="Google Shape;438;p55"/>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439" name="Google Shape;439;p55"/>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grpSp>
      <p:sp>
        <p:nvSpPr>
          <p:cNvPr id="440" name="Google Shape;440;p55"/>
          <p:cNvSpPr txBox="1"/>
          <p:nvPr/>
        </p:nvSpPr>
        <p:spPr>
          <a:xfrm>
            <a:off x="1101250" y="3648225"/>
            <a:ext cx="1507500" cy="3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900">
                <a:solidFill>
                  <a:schemeClr val="dk1"/>
                </a:solidFill>
                <a:latin typeface="Ubuntu"/>
                <a:ea typeface="Ubuntu"/>
                <a:cs typeface="Ubuntu"/>
                <a:sym typeface="Ubuntu"/>
              </a:rPr>
              <a:t>Milk (Thiago)</a:t>
            </a:r>
            <a:endParaRPr b="1" sz="900">
              <a:solidFill>
                <a:schemeClr val="dk1"/>
              </a:solidFill>
              <a:latin typeface="Ubuntu"/>
              <a:ea typeface="Ubuntu"/>
              <a:cs typeface="Ubuntu"/>
              <a:sym typeface="Ubuntu"/>
            </a:endParaRPr>
          </a:p>
        </p:txBody>
      </p:sp>
      <p:sp>
        <p:nvSpPr>
          <p:cNvPr id="441" name="Google Shape;441;p55"/>
          <p:cNvSpPr txBox="1"/>
          <p:nvPr/>
        </p:nvSpPr>
        <p:spPr>
          <a:xfrm>
            <a:off x="2870550" y="3648225"/>
            <a:ext cx="1536300" cy="3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900">
                <a:solidFill>
                  <a:schemeClr val="dk1"/>
                </a:solidFill>
                <a:latin typeface="Ubuntu"/>
                <a:ea typeface="Ubuntu"/>
                <a:cs typeface="Ubuntu"/>
                <a:sym typeface="Ubuntu"/>
              </a:rPr>
              <a:t>Woody (Hudson)</a:t>
            </a:r>
            <a:endParaRPr b="1" sz="900">
              <a:solidFill>
                <a:schemeClr val="dk1"/>
              </a:solidFill>
              <a:latin typeface="Ubuntu"/>
              <a:ea typeface="Ubuntu"/>
              <a:cs typeface="Ubuntu"/>
              <a:sym typeface="Ubuntu"/>
            </a:endParaRPr>
          </a:p>
        </p:txBody>
      </p:sp>
      <p:sp>
        <p:nvSpPr>
          <p:cNvPr id="442" name="Google Shape;442;p55"/>
          <p:cNvSpPr txBox="1"/>
          <p:nvPr/>
        </p:nvSpPr>
        <p:spPr>
          <a:xfrm>
            <a:off x="4697300" y="3648225"/>
            <a:ext cx="1507500" cy="3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900">
                <a:solidFill>
                  <a:schemeClr val="dk1"/>
                </a:solidFill>
                <a:latin typeface="Ubuntu"/>
                <a:ea typeface="Ubuntu"/>
                <a:cs typeface="Ubuntu"/>
                <a:sym typeface="Ubuntu"/>
              </a:rPr>
              <a:t>Márcio</a:t>
            </a:r>
            <a:endParaRPr b="1" sz="900">
              <a:solidFill>
                <a:schemeClr val="dk1"/>
              </a:solidFill>
              <a:latin typeface="Ubuntu"/>
              <a:ea typeface="Ubuntu"/>
              <a:cs typeface="Ubuntu"/>
              <a:sym typeface="Ubuntu"/>
            </a:endParaRPr>
          </a:p>
        </p:txBody>
      </p:sp>
      <p:sp>
        <p:nvSpPr>
          <p:cNvPr id="443" name="Google Shape;443;p55"/>
          <p:cNvSpPr txBox="1"/>
          <p:nvPr/>
        </p:nvSpPr>
        <p:spPr>
          <a:xfrm>
            <a:off x="6466775" y="3648225"/>
            <a:ext cx="1536300" cy="3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900">
                <a:solidFill>
                  <a:schemeClr val="dk1"/>
                </a:solidFill>
                <a:latin typeface="Ubuntu"/>
                <a:ea typeface="Ubuntu"/>
                <a:cs typeface="Ubuntu"/>
                <a:sym typeface="Ubuntu"/>
              </a:rPr>
              <a:t>Eu</a:t>
            </a:r>
            <a:endParaRPr b="1" sz="900">
              <a:solidFill>
                <a:schemeClr val="dk1"/>
              </a:solidFill>
              <a:latin typeface="Ubuntu"/>
              <a:ea typeface="Ubuntu"/>
              <a:cs typeface="Ubuntu"/>
              <a:sym typeface="Ubuntu"/>
            </a:endParaRPr>
          </a:p>
        </p:txBody>
      </p:sp>
      <p:sp>
        <p:nvSpPr>
          <p:cNvPr id="444" name="Google Shape;444;p55"/>
          <p:cNvSpPr txBox="1"/>
          <p:nvPr/>
        </p:nvSpPr>
        <p:spPr>
          <a:xfrm>
            <a:off x="1119000" y="3919156"/>
            <a:ext cx="1536300" cy="52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900">
                <a:solidFill>
                  <a:srgbClr val="666666"/>
                </a:solidFill>
                <a:latin typeface="Ubuntu"/>
                <a:ea typeface="Ubuntu"/>
                <a:cs typeface="Ubuntu"/>
                <a:sym typeface="Ubuntu"/>
              </a:rPr>
              <a:t>Head de Tecnologia</a:t>
            </a:r>
            <a:endParaRPr sz="900">
              <a:solidFill>
                <a:srgbClr val="666666"/>
              </a:solidFill>
              <a:latin typeface="Ubuntu"/>
              <a:ea typeface="Ubuntu"/>
              <a:cs typeface="Ubuntu"/>
              <a:sym typeface="Ubuntu"/>
            </a:endParaRPr>
          </a:p>
          <a:p>
            <a:pPr indent="0" lvl="0" marL="0" rtl="0" algn="ctr">
              <a:spcBef>
                <a:spcPts val="0"/>
              </a:spcBef>
              <a:spcAft>
                <a:spcPts val="0"/>
              </a:spcAft>
              <a:buNone/>
            </a:pPr>
            <a:r>
              <a:t/>
            </a:r>
            <a:endParaRPr sz="900">
              <a:solidFill>
                <a:srgbClr val="666666"/>
              </a:solidFill>
              <a:latin typeface="Ubuntu"/>
              <a:ea typeface="Ubuntu"/>
              <a:cs typeface="Ubuntu"/>
              <a:sym typeface="Ubuntu"/>
            </a:endParaRPr>
          </a:p>
        </p:txBody>
      </p:sp>
      <p:sp>
        <p:nvSpPr>
          <p:cNvPr id="445" name="Google Shape;445;p55"/>
          <p:cNvSpPr txBox="1"/>
          <p:nvPr/>
        </p:nvSpPr>
        <p:spPr>
          <a:xfrm>
            <a:off x="2951113" y="3919147"/>
            <a:ext cx="1421700" cy="52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900">
                <a:solidFill>
                  <a:srgbClr val="666666"/>
                </a:solidFill>
                <a:latin typeface="Ubuntu"/>
                <a:ea typeface="Ubuntu"/>
                <a:cs typeface="Ubuntu"/>
                <a:sym typeface="Ubuntu"/>
              </a:rPr>
              <a:t>Software Developer</a:t>
            </a:r>
            <a:endParaRPr sz="900">
              <a:solidFill>
                <a:srgbClr val="666666"/>
              </a:solidFill>
              <a:latin typeface="Ubuntu"/>
              <a:ea typeface="Ubuntu"/>
              <a:cs typeface="Ubuntu"/>
              <a:sym typeface="Ubuntu"/>
            </a:endParaRPr>
          </a:p>
        </p:txBody>
      </p:sp>
      <p:sp>
        <p:nvSpPr>
          <p:cNvPr id="446" name="Google Shape;446;p55"/>
          <p:cNvSpPr txBox="1"/>
          <p:nvPr/>
        </p:nvSpPr>
        <p:spPr>
          <a:xfrm>
            <a:off x="4725963" y="3919147"/>
            <a:ext cx="1421700" cy="52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900">
                <a:solidFill>
                  <a:srgbClr val="666666"/>
                </a:solidFill>
                <a:latin typeface="Ubuntu"/>
                <a:ea typeface="Ubuntu"/>
                <a:cs typeface="Ubuntu"/>
                <a:sym typeface="Ubuntu"/>
              </a:rPr>
              <a:t>Site Reliability Engineer</a:t>
            </a:r>
            <a:endParaRPr sz="900">
              <a:solidFill>
                <a:srgbClr val="666666"/>
              </a:solidFill>
              <a:latin typeface="Ubuntu"/>
              <a:ea typeface="Ubuntu"/>
              <a:cs typeface="Ubuntu"/>
              <a:sym typeface="Ubuntu"/>
            </a:endParaRPr>
          </a:p>
        </p:txBody>
      </p:sp>
      <p:sp>
        <p:nvSpPr>
          <p:cNvPr id="447" name="Google Shape;447;p55"/>
          <p:cNvSpPr txBox="1"/>
          <p:nvPr/>
        </p:nvSpPr>
        <p:spPr>
          <a:xfrm>
            <a:off x="6529275" y="3919147"/>
            <a:ext cx="1421700" cy="52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900">
                <a:solidFill>
                  <a:srgbClr val="666666"/>
                </a:solidFill>
                <a:latin typeface="Ubuntu"/>
                <a:ea typeface="Ubuntu"/>
                <a:cs typeface="Ubuntu"/>
                <a:sym typeface="Ubuntu"/>
              </a:rPr>
              <a:t>🙃</a:t>
            </a:r>
            <a:endParaRPr sz="900">
              <a:solidFill>
                <a:srgbClr val="666666"/>
              </a:solidFill>
              <a:latin typeface="Ubuntu"/>
              <a:ea typeface="Ubuntu"/>
              <a:cs typeface="Ubuntu"/>
              <a:sym typeface="Ubuntu"/>
            </a:endParaRPr>
          </a:p>
        </p:txBody>
      </p:sp>
      <p:grpSp>
        <p:nvGrpSpPr>
          <p:cNvPr id="448" name="Google Shape;448;p55"/>
          <p:cNvGrpSpPr/>
          <p:nvPr/>
        </p:nvGrpSpPr>
        <p:grpSpPr>
          <a:xfrm>
            <a:off x="3272207" y="1893597"/>
            <a:ext cx="808200" cy="921910"/>
            <a:chOff x="-57940525" y="3590375"/>
            <a:chExt cx="279625" cy="319000"/>
          </a:xfrm>
        </p:grpSpPr>
        <p:sp>
          <p:nvSpPr>
            <p:cNvPr id="449" name="Google Shape;449;p55"/>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450" name="Google Shape;450;p55"/>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451" name="Google Shape;451;p55"/>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452" name="Google Shape;452;p55"/>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453" name="Google Shape;453;p55"/>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grpSp>
      <p:grpSp>
        <p:nvGrpSpPr>
          <p:cNvPr id="454" name="Google Shape;454;p55"/>
          <p:cNvGrpSpPr/>
          <p:nvPr/>
        </p:nvGrpSpPr>
        <p:grpSpPr>
          <a:xfrm>
            <a:off x="5009709" y="1927702"/>
            <a:ext cx="854180" cy="854275"/>
            <a:chOff x="-57568775" y="3198925"/>
            <a:chExt cx="318225" cy="318225"/>
          </a:xfrm>
        </p:grpSpPr>
        <p:sp>
          <p:nvSpPr>
            <p:cNvPr id="455" name="Google Shape;455;p55"/>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456" name="Google Shape;456;p55"/>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457" name="Google Shape;457;p55"/>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458" name="Google Shape;458;p55"/>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459" name="Google Shape;459;p55"/>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460" name="Google Shape;460;p55"/>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grpSp>
      <p:grpSp>
        <p:nvGrpSpPr>
          <p:cNvPr id="461" name="Google Shape;461;p55"/>
          <p:cNvGrpSpPr/>
          <p:nvPr/>
        </p:nvGrpSpPr>
        <p:grpSpPr>
          <a:xfrm>
            <a:off x="6793208" y="1927637"/>
            <a:ext cx="854198" cy="972050"/>
            <a:chOff x="-52832000" y="3192625"/>
            <a:chExt cx="279625" cy="318225"/>
          </a:xfrm>
        </p:grpSpPr>
        <p:sp>
          <p:nvSpPr>
            <p:cNvPr id="462" name="Google Shape;462;p55"/>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463" name="Google Shape;463;p55"/>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464" name="Google Shape;464;p55"/>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465" name="Google Shape;465;p55"/>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466" name="Google Shape;466;p55"/>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467" name="Google Shape;467;p55"/>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468" name="Google Shape;468;p55"/>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469" name="Google Shape;469;p55"/>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grpSp>
      <p:cxnSp>
        <p:nvCxnSpPr>
          <p:cNvPr id="470" name="Google Shape;470;p55"/>
          <p:cNvCxnSpPr/>
          <p:nvPr/>
        </p:nvCxnSpPr>
        <p:spPr>
          <a:xfrm>
            <a:off x="1773225" y="3919150"/>
            <a:ext cx="192000" cy="0"/>
          </a:xfrm>
          <a:prstGeom prst="straightConnector1">
            <a:avLst/>
          </a:prstGeom>
          <a:noFill/>
          <a:ln cap="flat" cmpd="sng" w="28575">
            <a:solidFill>
              <a:schemeClr val="accent1"/>
            </a:solidFill>
            <a:prstDash val="solid"/>
            <a:round/>
            <a:headEnd len="med" w="med" type="none"/>
            <a:tailEnd len="med" w="med" type="none"/>
          </a:ln>
        </p:spPr>
      </p:cxnSp>
      <p:cxnSp>
        <p:nvCxnSpPr>
          <p:cNvPr id="471" name="Google Shape;471;p55"/>
          <p:cNvCxnSpPr/>
          <p:nvPr/>
        </p:nvCxnSpPr>
        <p:spPr>
          <a:xfrm>
            <a:off x="3580300" y="3919150"/>
            <a:ext cx="192000" cy="0"/>
          </a:xfrm>
          <a:prstGeom prst="straightConnector1">
            <a:avLst/>
          </a:prstGeom>
          <a:noFill/>
          <a:ln cap="flat" cmpd="sng" w="28575">
            <a:solidFill>
              <a:schemeClr val="accent1"/>
            </a:solidFill>
            <a:prstDash val="solid"/>
            <a:round/>
            <a:headEnd len="med" w="med" type="none"/>
            <a:tailEnd len="med" w="med" type="none"/>
          </a:ln>
        </p:spPr>
      </p:cxnSp>
      <p:cxnSp>
        <p:nvCxnSpPr>
          <p:cNvPr id="472" name="Google Shape;472;p55"/>
          <p:cNvCxnSpPr/>
          <p:nvPr/>
        </p:nvCxnSpPr>
        <p:spPr>
          <a:xfrm>
            <a:off x="5340813" y="3919150"/>
            <a:ext cx="192000" cy="0"/>
          </a:xfrm>
          <a:prstGeom prst="straightConnector1">
            <a:avLst/>
          </a:prstGeom>
          <a:noFill/>
          <a:ln cap="flat" cmpd="sng" w="28575">
            <a:solidFill>
              <a:schemeClr val="accent1"/>
            </a:solidFill>
            <a:prstDash val="solid"/>
            <a:round/>
            <a:headEnd len="med" w="med" type="none"/>
            <a:tailEnd len="med" w="med" type="none"/>
          </a:ln>
        </p:spPr>
      </p:cxnSp>
      <p:cxnSp>
        <p:nvCxnSpPr>
          <p:cNvPr id="473" name="Google Shape;473;p55"/>
          <p:cNvCxnSpPr/>
          <p:nvPr/>
        </p:nvCxnSpPr>
        <p:spPr>
          <a:xfrm>
            <a:off x="7138900" y="3919150"/>
            <a:ext cx="192000" cy="0"/>
          </a:xfrm>
          <a:prstGeom prst="straightConnector1">
            <a:avLst/>
          </a:prstGeom>
          <a:noFill/>
          <a:ln cap="flat" cmpd="sng" w="28575">
            <a:solidFill>
              <a:schemeClr val="accent1"/>
            </a:solidFill>
            <a:prstDash val="solid"/>
            <a:round/>
            <a:headEnd len="med" w="med" type="none"/>
            <a:tailEnd len="med" w="med" type="none"/>
          </a:ln>
        </p:spPr>
      </p:cxnSp>
      <p:sp>
        <p:nvSpPr>
          <p:cNvPr id="474" name="Google Shape;474;p55"/>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t>‹#›</a:t>
            </a:fld>
            <a:endParaRPr/>
          </a:p>
        </p:txBody>
      </p:sp>
      <p:sp>
        <p:nvSpPr>
          <p:cNvPr id="475" name="Google Shape;475;p55"/>
          <p:cNvSpPr txBox="1"/>
          <p:nvPr>
            <p:ph type="title"/>
          </p:nvPr>
        </p:nvSpPr>
        <p:spPr>
          <a:xfrm>
            <a:off x="783525" y="621500"/>
            <a:ext cx="7618200" cy="39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2000"/>
              <a:t>Companheiros de jornada</a:t>
            </a:r>
            <a:endParaRPr/>
          </a:p>
        </p:txBody>
      </p:sp>
      <p:pic>
        <p:nvPicPr>
          <p:cNvPr id="476" name="Google Shape;476;p55"/>
          <p:cNvPicPr preferRelativeResize="0"/>
          <p:nvPr/>
        </p:nvPicPr>
        <p:blipFill>
          <a:blip r:embed="rId3">
            <a:alphaModFix/>
          </a:blip>
          <a:stretch>
            <a:fillRect/>
          </a:stretch>
        </p:blipFill>
        <p:spPr>
          <a:xfrm>
            <a:off x="1187050" y="1860909"/>
            <a:ext cx="1421700" cy="1421700"/>
          </a:xfrm>
          <a:prstGeom prst="ellipse">
            <a:avLst/>
          </a:prstGeom>
          <a:noFill/>
          <a:ln>
            <a:noFill/>
          </a:ln>
        </p:spPr>
      </p:pic>
      <p:pic>
        <p:nvPicPr>
          <p:cNvPr id="477" name="Google Shape;477;p55"/>
          <p:cNvPicPr preferRelativeResize="0"/>
          <p:nvPr/>
        </p:nvPicPr>
        <p:blipFill>
          <a:blip r:embed="rId4">
            <a:alphaModFix/>
          </a:blip>
          <a:stretch>
            <a:fillRect/>
          </a:stretch>
        </p:blipFill>
        <p:spPr>
          <a:xfrm>
            <a:off x="4725938" y="1860897"/>
            <a:ext cx="1421700" cy="1421700"/>
          </a:xfrm>
          <a:prstGeom prst="ellipse">
            <a:avLst/>
          </a:prstGeom>
          <a:noFill/>
          <a:ln>
            <a:noFill/>
          </a:ln>
        </p:spPr>
      </p:pic>
      <p:pic>
        <p:nvPicPr>
          <p:cNvPr id="478" name="Google Shape;478;p55"/>
          <p:cNvPicPr preferRelativeResize="0"/>
          <p:nvPr/>
        </p:nvPicPr>
        <p:blipFill>
          <a:blip r:embed="rId5">
            <a:alphaModFix/>
          </a:blip>
          <a:stretch>
            <a:fillRect/>
          </a:stretch>
        </p:blipFill>
        <p:spPr>
          <a:xfrm>
            <a:off x="2983950" y="1860888"/>
            <a:ext cx="1421700" cy="1421700"/>
          </a:xfrm>
          <a:prstGeom prst="ellipse">
            <a:avLst/>
          </a:prstGeom>
          <a:noFill/>
          <a:ln>
            <a:noFill/>
          </a:ln>
        </p:spPr>
      </p:pic>
      <p:pic>
        <p:nvPicPr>
          <p:cNvPr id="479" name="Google Shape;479;p55"/>
          <p:cNvPicPr preferRelativeResize="0"/>
          <p:nvPr/>
        </p:nvPicPr>
        <p:blipFill rotWithShape="1">
          <a:blip r:embed="rId6">
            <a:alphaModFix/>
          </a:blip>
          <a:srcRect b="13793" l="31269" r="10813" t="0"/>
          <a:stretch/>
        </p:blipFill>
        <p:spPr>
          <a:xfrm>
            <a:off x="6529275" y="1866610"/>
            <a:ext cx="1421700" cy="1410300"/>
          </a:xfrm>
          <a:prstGeom prst="ellipse">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pic>
        <p:nvPicPr>
          <p:cNvPr id="484" name="Google Shape;484;p56"/>
          <p:cNvPicPr preferRelativeResize="0"/>
          <p:nvPr/>
        </p:nvPicPr>
        <p:blipFill rotWithShape="1">
          <a:blip r:embed="rId3">
            <a:alphaModFix/>
          </a:blip>
          <a:srcRect b="10097" l="0" r="7723" t="30083"/>
          <a:stretch/>
        </p:blipFill>
        <p:spPr>
          <a:xfrm>
            <a:off x="4125500" y="574413"/>
            <a:ext cx="4339626" cy="3994676"/>
          </a:xfrm>
          <a:prstGeom prst="rect">
            <a:avLst/>
          </a:prstGeom>
          <a:noFill/>
          <a:ln>
            <a:noFill/>
          </a:ln>
        </p:spPr>
      </p:pic>
      <p:sp>
        <p:nvSpPr>
          <p:cNvPr id="485" name="Google Shape;485;p56"/>
          <p:cNvSpPr txBox="1"/>
          <p:nvPr>
            <p:ph type="title"/>
          </p:nvPr>
        </p:nvSpPr>
        <p:spPr>
          <a:xfrm>
            <a:off x="956275" y="3469550"/>
            <a:ext cx="3030000" cy="111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Caches Fantásticas e Onde Habitam</a:t>
            </a:r>
            <a:endParaRPr/>
          </a:p>
        </p:txBody>
      </p:sp>
      <p:pic>
        <p:nvPicPr>
          <p:cNvPr id="486" name="Google Shape;486;p56"/>
          <p:cNvPicPr preferRelativeResize="0"/>
          <p:nvPr/>
        </p:nvPicPr>
        <p:blipFill rotWithShape="1">
          <a:blip r:embed="rId4">
            <a:alphaModFix/>
          </a:blip>
          <a:srcRect b="28708" l="20478" r="9606" t="11533"/>
          <a:stretch/>
        </p:blipFill>
        <p:spPr>
          <a:xfrm rot="-391153">
            <a:off x="5075310" y="1014874"/>
            <a:ext cx="747131" cy="638577"/>
          </a:xfrm>
          <a:prstGeom prst="rect">
            <a:avLst/>
          </a:prstGeom>
          <a:noFill/>
          <a:ln>
            <a:noFill/>
          </a:ln>
        </p:spPr>
      </p:pic>
      <p:pic>
        <p:nvPicPr>
          <p:cNvPr id="487" name="Google Shape;487;p56"/>
          <p:cNvPicPr preferRelativeResize="0"/>
          <p:nvPr/>
        </p:nvPicPr>
        <p:blipFill rotWithShape="1">
          <a:blip r:embed="rId5">
            <a:alphaModFix/>
          </a:blip>
          <a:srcRect b="16688" l="26650" r="26683" t="15446"/>
          <a:stretch/>
        </p:blipFill>
        <p:spPr>
          <a:xfrm>
            <a:off x="6497325" y="1102575"/>
            <a:ext cx="424477" cy="411510"/>
          </a:xfrm>
          <a:prstGeom prst="rect">
            <a:avLst/>
          </a:prstGeom>
          <a:noFill/>
          <a:ln>
            <a:noFill/>
          </a:ln>
        </p:spPr>
      </p:pic>
      <p:pic>
        <p:nvPicPr>
          <p:cNvPr id="488" name="Google Shape;488;p56"/>
          <p:cNvPicPr preferRelativeResize="0"/>
          <p:nvPr/>
        </p:nvPicPr>
        <p:blipFill rotWithShape="1">
          <a:blip r:embed="rId6">
            <a:alphaModFix/>
          </a:blip>
          <a:srcRect b="22502" l="37564" r="21373" t="27997"/>
          <a:stretch/>
        </p:blipFill>
        <p:spPr>
          <a:xfrm flipH="1" rot="313747">
            <a:off x="4526158" y="1162445"/>
            <a:ext cx="455635" cy="549235"/>
          </a:xfrm>
          <a:prstGeom prst="rect">
            <a:avLst/>
          </a:prstGeom>
          <a:noFill/>
          <a:ln>
            <a:noFill/>
          </a:ln>
        </p:spPr>
      </p:pic>
      <p:pic>
        <p:nvPicPr>
          <p:cNvPr id="489" name="Google Shape;489;p56"/>
          <p:cNvPicPr preferRelativeResize="0"/>
          <p:nvPr/>
        </p:nvPicPr>
        <p:blipFill rotWithShape="1">
          <a:blip r:embed="rId7">
            <a:alphaModFix/>
          </a:blip>
          <a:srcRect b="30375" l="25187" r="28124" t="5501"/>
          <a:stretch/>
        </p:blipFill>
        <p:spPr>
          <a:xfrm flipH="1" rot="-379689">
            <a:off x="5670125" y="811526"/>
            <a:ext cx="523672" cy="719275"/>
          </a:xfrm>
          <a:prstGeom prst="rect">
            <a:avLst/>
          </a:prstGeom>
          <a:noFill/>
          <a:ln>
            <a:noFill/>
          </a:ln>
        </p:spPr>
      </p:pic>
      <p:pic>
        <p:nvPicPr>
          <p:cNvPr id="490" name="Google Shape;490;p56"/>
          <p:cNvPicPr preferRelativeResize="0"/>
          <p:nvPr/>
        </p:nvPicPr>
        <p:blipFill rotWithShape="1">
          <a:blip r:embed="rId8">
            <a:alphaModFix/>
          </a:blip>
          <a:srcRect b="23559" l="21310" r="23003" t="0"/>
          <a:stretch/>
        </p:blipFill>
        <p:spPr>
          <a:xfrm>
            <a:off x="7761725" y="974533"/>
            <a:ext cx="424475" cy="582654"/>
          </a:xfrm>
          <a:prstGeom prst="rect">
            <a:avLst/>
          </a:prstGeom>
          <a:noFill/>
          <a:ln>
            <a:noFill/>
          </a:ln>
        </p:spPr>
      </p:pic>
      <p:pic>
        <p:nvPicPr>
          <p:cNvPr id="491" name="Google Shape;491;p56"/>
          <p:cNvPicPr preferRelativeResize="0"/>
          <p:nvPr/>
        </p:nvPicPr>
        <p:blipFill rotWithShape="1">
          <a:blip r:embed="rId9">
            <a:alphaModFix/>
          </a:blip>
          <a:srcRect b="11871" l="0" r="8858" t="30023"/>
          <a:stretch/>
        </p:blipFill>
        <p:spPr>
          <a:xfrm>
            <a:off x="4125500" y="574413"/>
            <a:ext cx="4412950" cy="39946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57"/>
          <p:cNvSpPr txBox="1"/>
          <p:nvPr>
            <p:ph type="title"/>
          </p:nvPr>
        </p:nvSpPr>
        <p:spPr>
          <a:xfrm>
            <a:off x="0" y="216225"/>
            <a:ext cx="9144000" cy="9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Tentativa #1</a:t>
            </a:r>
            <a:endParaRPr/>
          </a:p>
        </p:txBody>
      </p:sp>
      <p:sp>
        <p:nvSpPr>
          <p:cNvPr id="497" name="Google Shape;497;p57"/>
          <p:cNvSpPr txBox="1"/>
          <p:nvPr>
            <p:ph idx="1" type="body"/>
          </p:nvPr>
        </p:nvSpPr>
        <p:spPr>
          <a:xfrm>
            <a:off x="1633500" y="1406625"/>
            <a:ext cx="5877000" cy="250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2200">
                <a:solidFill>
                  <a:srgbClr val="666666"/>
                </a:solidFill>
              </a:rPr>
              <a:t>"Vamos aumentar o timeout da requisição!"</a:t>
            </a:r>
            <a:endParaRPr sz="2200">
              <a:solidFill>
                <a:srgbClr val="666666"/>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58"/>
          <p:cNvSpPr txBox="1"/>
          <p:nvPr>
            <p:ph type="title"/>
          </p:nvPr>
        </p:nvSpPr>
        <p:spPr>
          <a:xfrm>
            <a:off x="0" y="216225"/>
            <a:ext cx="9144000" cy="9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Tentativa #2</a:t>
            </a:r>
            <a:endParaRPr/>
          </a:p>
        </p:txBody>
      </p:sp>
      <p:sp>
        <p:nvSpPr>
          <p:cNvPr id="503" name="Google Shape;503;p58"/>
          <p:cNvSpPr txBox="1"/>
          <p:nvPr>
            <p:ph idx="1" type="body"/>
          </p:nvPr>
        </p:nvSpPr>
        <p:spPr>
          <a:xfrm>
            <a:off x="1633500" y="1406625"/>
            <a:ext cx="5877000" cy="250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2200">
                <a:solidFill>
                  <a:srgbClr val="666666"/>
                </a:solidFill>
              </a:rPr>
              <a:t>"É… vamos ter que debugar!"</a:t>
            </a:r>
            <a:endParaRPr sz="2200">
              <a:solidFill>
                <a:srgbClr val="666666"/>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pic>
        <p:nvPicPr>
          <p:cNvPr id="508" name="Google Shape;508;p59"/>
          <p:cNvPicPr preferRelativeResize="0"/>
          <p:nvPr/>
        </p:nvPicPr>
        <p:blipFill>
          <a:blip r:embed="rId3">
            <a:alphaModFix/>
          </a:blip>
          <a:stretch>
            <a:fillRect/>
          </a:stretch>
        </p:blipFill>
        <p:spPr>
          <a:xfrm>
            <a:off x="1295400" y="2343150"/>
            <a:ext cx="6553200" cy="457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3"/>
          <p:cNvSpPr txBox="1"/>
          <p:nvPr>
            <p:ph type="title"/>
          </p:nvPr>
        </p:nvSpPr>
        <p:spPr>
          <a:xfrm>
            <a:off x="3582225" y="252550"/>
            <a:ext cx="5311200" cy="111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3000"/>
              <a:t>Agenda</a:t>
            </a:r>
            <a:endParaRPr sz="3000"/>
          </a:p>
        </p:txBody>
      </p:sp>
      <p:sp>
        <p:nvSpPr>
          <p:cNvPr id="226" name="Google Shape;226;p33"/>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a:t>‹#›</a:t>
            </a:fld>
            <a:endParaRPr/>
          </a:p>
        </p:txBody>
      </p:sp>
      <p:sp>
        <p:nvSpPr>
          <p:cNvPr id="227" name="Google Shape;227;p33"/>
          <p:cNvSpPr txBox="1"/>
          <p:nvPr>
            <p:ph idx="2" type="title"/>
          </p:nvPr>
        </p:nvSpPr>
        <p:spPr>
          <a:xfrm>
            <a:off x="4696225" y="1198788"/>
            <a:ext cx="5311200" cy="68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2400"/>
              <a:t>O que é cache</a:t>
            </a:r>
            <a:endParaRPr sz="2400"/>
          </a:p>
        </p:txBody>
      </p:sp>
      <p:sp>
        <p:nvSpPr>
          <p:cNvPr id="228" name="Google Shape;228;p33"/>
          <p:cNvSpPr txBox="1"/>
          <p:nvPr>
            <p:ph idx="3" type="subTitle"/>
          </p:nvPr>
        </p:nvSpPr>
        <p:spPr>
          <a:xfrm>
            <a:off x="4696224" y="2836672"/>
            <a:ext cx="3367200" cy="5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t>Em Ruby on Rails</a:t>
            </a:r>
            <a:endParaRPr sz="1800"/>
          </a:p>
        </p:txBody>
      </p:sp>
      <p:sp>
        <p:nvSpPr>
          <p:cNvPr id="229" name="Google Shape;229;p33"/>
          <p:cNvSpPr txBox="1"/>
          <p:nvPr>
            <p:ph idx="4" type="title"/>
          </p:nvPr>
        </p:nvSpPr>
        <p:spPr>
          <a:xfrm>
            <a:off x="4696225" y="2326013"/>
            <a:ext cx="5311200" cy="68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2400"/>
              <a:t>Tipos e características</a:t>
            </a:r>
            <a:endParaRPr sz="2400"/>
          </a:p>
        </p:txBody>
      </p:sp>
      <p:sp>
        <p:nvSpPr>
          <p:cNvPr id="230" name="Google Shape;230;p33"/>
          <p:cNvSpPr txBox="1"/>
          <p:nvPr>
            <p:ph idx="1" type="subTitle"/>
          </p:nvPr>
        </p:nvSpPr>
        <p:spPr>
          <a:xfrm>
            <a:off x="4696224" y="1709442"/>
            <a:ext cx="3367200" cy="5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t>De onde vem? Como vive? De que se alimenta?</a:t>
            </a:r>
            <a:endParaRPr sz="1800"/>
          </a:p>
        </p:txBody>
      </p:sp>
      <p:sp>
        <p:nvSpPr>
          <p:cNvPr id="231" name="Google Shape;231;p33"/>
          <p:cNvSpPr txBox="1"/>
          <p:nvPr>
            <p:ph idx="5" type="subTitle"/>
          </p:nvPr>
        </p:nvSpPr>
        <p:spPr>
          <a:xfrm>
            <a:off x="4696224" y="3967490"/>
            <a:ext cx="3367200" cy="5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t>de uma aplicação que utiliza cache na Saraiva Educação</a:t>
            </a:r>
            <a:endParaRPr sz="1800"/>
          </a:p>
        </p:txBody>
      </p:sp>
      <p:sp>
        <p:nvSpPr>
          <p:cNvPr id="232" name="Google Shape;232;p33"/>
          <p:cNvSpPr txBox="1"/>
          <p:nvPr>
            <p:ph idx="6" type="title"/>
          </p:nvPr>
        </p:nvSpPr>
        <p:spPr>
          <a:xfrm>
            <a:off x="4696225" y="3453254"/>
            <a:ext cx="5311200" cy="68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2400"/>
              <a:t>Estudo de caso</a:t>
            </a:r>
            <a:endParaRPr sz="2400"/>
          </a:p>
        </p:txBody>
      </p:sp>
      <p:sp>
        <p:nvSpPr>
          <p:cNvPr id="233" name="Google Shape;233;p33"/>
          <p:cNvSpPr txBox="1"/>
          <p:nvPr>
            <p:ph idx="7" type="title"/>
          </p:nvPr>
        </p:nvSpPr>
        <p:spPr>
          <a:xfrm>
            <a:off x="3372225" y="1518275"/>
            <a:ext cx="1258800" cy="63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1</a:t>
            </a:r>
            <a:endParaRPr/>
          </a:p>
        </p:txBody>
      </p:sp>
      <p:sp>
        <p:nvSpPr>
          <p:cNvPr id="234" name="Google Shape;234;p33"/>
          <p:cNvSpPr txBox="1"/>
          <p:nvPr>
            <p:ph idx="8" type="title"/>
          </p:nvPr>
        </p:nvSpPr>
        <p:spPr>
          <a:xfrm>
            <a:off x="3372225" y="2645500"/>
            <a:ext cx="1258800" cy="63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2</a:t>
            </a:r>
            <a:endParaRPr/>
          </a:p>
        </p:txBody>
      </p:sp>
      <p:sp>
        <p:nvSpPr>
          <p:cNvPr id="235" name="Google Shape;235;p33"/>
          <p:cNvSpPr txBox="1"/>
          <p:nvPr>
            <p:ph idx="9" type="title"/>
          </p:nvPr>
        </p:nvSpPr>
        <p:spPr>
          <a:xfrm>
            <a:off x="3372225" y="3772725"/>
            <a:ext cx="1258800" cy="63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3</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60"/>
          <p:cNvSpPr txBox="1"/>
          <p:nvPr>
            <p:ph type="title"/>
          </p:nvPr>
        </p:nvSpPr>
        <p:spPr>
          <a:xfrm>
            <a:off x="0" y="216225"/>
            <a:ext cx="9144000" cy="9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Solução</a:t>
            </a:r>
            <a:r>
              <a:rPr lang="es"/>
              <a:t> - parte 1</a:t>
            </a:r>
            <a:endParaRPr/>
          </a:p>
        </p:txBody>
      </p:sp>
      <p:sp>
        <p:nvSpPr>
          <p:cNvPr id="514" name="Google Shape;514;p60"/>
          <p:cNvSpPr txBox="1"/>
          <p:nvPr>
            <p:ph idx="1" type="body"/>
          </p:nvPr>
        </p:nvSpPr>
        <p:spPr>
          <a:xfrm>
            <a:off x="1633500" y="1406625"/>
            <a:ext cx="5877000" cy="250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2200">
                <a:solidFill>
                  <a:srgbClr val="666666"/>
                </a:solidFill>
              </a:rPr>
              <a:t>"Ah, é só aumentar o tamanho."</a:t>
            </a:r>
            <a:endParaRPr sz="2200">
              <a:solidFill>
                <a:srgbClr val="666666"/>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pic>
        <p:nvPicPr>
          <p:cNvPr id="519" name="Google Shape;519;p61"/>
          <p:cNvPicPr preferRelativeResize="0"/>
          <p:nvPr/>
        </p:nvPicPr>
        <p:blipFill>
          <a:blip r:embed="rId3">
            <a:alphaModFix/>
          </a:blip>
          <a:stretch>
            <a:fillRect/>
          </a:stretch>
        </p:blipFill>
        <p:spPr>
          <a:xfrm>
            <a:off x="1295400" y="2343150"/>
            <a:ext cx="6553200" cy="457200"/>
          </a:xfrm>
          <a:prstGeom prst="rect">
            <a:avLst/>
          </a:prstGeom>
          <a:noFill/>
          <a:ln>
            <a:noFill/>
          </a:ln>
        </p:spPr>
      </p:pic>
      <p:grpSp>
        <p:nvGrpSpPr>
          <p:cNvPr id="520" name="Google Shape;520;p61"/>
          <p:cNvGrpSpPr/>
          <p:nvPr/>
        </p:nvGrpSpPr>
        <p:grpSpPr>
          <a:xfrm>
            <a:off x="8012783" y="2402117"/>
            <a:ext cx="339253" cy="339253"/>
            <a:chOff x="1492675" y="4992125"/>
            <a:chExt cx="481825" cy="481825"/>
          </a:xfrm>
        </p:grpSpPr>
        <p:sp>
          <p:nvSpPr>
            <p:cNvPr id="521" name="Google Shape;521;p61"/>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 name="Google Shape;522;p61"/>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id="527" name="Google Shape;527;p62"/>
          <p:cNvPicPr preferRelativeResize="0"/>
          <p:nvPr/>
        </p:nvPicPr>
        <p:blipFill>
          <a:blip r:embed="rId3">
            <a:alphaModFix/>
          </a:blip>
          <a:stretch>
            <a:fillRect/>
          </a:stretch>
        </p:blipFill>
        <p:spPr>
          <a:xfrm>
            <a:off x="1330925" y="140938"/>
            <a:ext cx="6482150" cy="48616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63"/>
          <p:cNvSpPr txBox="1"/>
          <p:nvPr>
            <p:ph type="title"/>
          </p:nvPr>
        </p:nvSpPr>
        <p:spPr>
          <a:xfrm>
            <a:off x="0" y="216225"/>
            <a:ext cx="9144000" cy="9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Solução - parte 2</a:t>
            </a:r>
            <a:endParaRPr/>
          </a:p>
        </p:txBody>
      </p:sp>
      <p:sp>
        <p:nvSpPr>
          <p:cNvPr id="533" name="Google Shape;533;p63"/>
          <p:cNvSpPr txBox="1"/>
          <p:nvPr>
            <p:ph idx="1" type="body"/>
          </p:nvPr>
        </p:nvSpPr>
        <p:spPr>
          <a:xfrm>
            <a:off x="1633500" y="1406625"/>
            <a:ext cx="5877000" cy="250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2200">
                <a:solidFill>
                  <a:srgbClr val="666666"/>
                </a:solidFill>
              </a:rPr>
              <a:t>"É, teremos que mexer um pouco mais..."</a:t>
            </a:r>
            <a:endParaRPr sz="2200">
              <a:solidFill>
                <a:srgbClr val="666666"/>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pic>
        <p:nvPicPr>
          <p:cNvPr id="538" name="Google Shape;538;p64"/>
          <p:cNvPicPr preferRelativeResize="0"/>
          <p:nvPr/>
        </p:nvPicPr>
        <p:blipFill>
          <a:blip r:embed="rId3">
            <a:alphaModFix/>
          </a:blip>
          <a:stretch>
            <a:fillRect/>
          </a:stretch>
        </p:blipFill>
        <p:spPr>
          <a:xfrm>
            <a:off x="1828725" y="802975"/>
            <a:ext cx="5486525" cy="35375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pic>
        <p:nvPicPr>
          <p:cNvPr id="543" name="Google Shape;543;p65"/>
          <p:cNvPicPr preferRelativeResize="0"/>
          <p:nvPr/>
        </p:nvPicPr>
        <p:blipFill>
          <a:blip r:embed="rId3">
            <a:alphaModFix/>
          </a:blip>
          <a:stretch>
            <a:fillRect/>
          </a:stretch>
        </p:blipFill>
        <p:spPr>
          <a:xfrm>
            <a:off x="1828725" y="802975"/>
            <a:ext cx="5486525" cy="3537550"/>
          </a:xfrm>
          <a:prstGeom prst="rect">
            <a:avLst/>
          </a:prstGeom>
          <a:noFill/>
          <a:ln>
            <a:noFill/>
          </a:ln>
        </p:spPr>
      </p:pic>
      <p:sp>
        <p:nvSpPr>
          <p:cNvPr id="544" name="Google Shape;544;p65"/>
          <p:cNvSpPr/>
          <p:nvPr/>
        </p:nvSpPr>
        <p:spPr>
          <a:xfrm>
            <a:off x="2449925" y="2380200"/>
            <a:ext cx="2735400" cy="3519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pic>
        <p:nvPicPr>
          <p:cNvPr id="549" name="Google Shape;549;p66"/>
          <p:cNvPicPr preferRelativeResize="0"/>
          <p:nvPr/>
        </p:nvPicPr>
        <p:blipFill>
          <a:blip r:embed="rId3">
            <a:alphaModFix/>
          </a:blip>
          <a:stretch>
            <a:fillRect/>
          </a:stretch>
        </p:blipFill>
        <p:spPr>
          <a:xfrm>
            <a:off x="2100063" y="647712"/>
            <a:ext cx="4943875" cy="38480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67"/>
          <p:cNvSpPr txBox="1"/>
          <p:nvPr>
            <p:ph idx="1" type="subTitle"/>
          </p:nvPr>
        </p:nvSpPr>
        <p:spPr>
          <a:xfrm>
            <a:off x="1894475" y="1126950"/>
            <a:ext cx="5397600" cy="2100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s" sz="2700"/>
              <a:t>“</a:t>
            </a:r>
            <a:r>
              <a:rPr lang="es" sz="2700"/>
              <a:t>Aprenda com os erros dos outros. </a:t>
            </a:r>
            <a:r>
              <a:rPr b="0" lang="es" sz="2700"/>
              <a:t>Você não consegue viver tempo suficiente para cometer todos por si mesmo.</a:t>
            </a:r>
            <a:r>
              <a:rPr b="1" i="0" lang="es" sz="2700"/>
              <a:t>”</a:t>
            </a:r>
            <a:endParaRPr b="1" i="0" sz="2700"/>
          </a:p>
          <a:p>
            <a:pPr indent="0" lvl="0" marL="0" rtl="0" algn="l">
              <a:spcBef>
                <a:spcPts val="0"/>
              </a:spcBef>
              <a:spcAft>
                <a:spcPts val="0"/>
              </a:spcAft>
              <a:buNone/>
            </a:pPr>
            <a:r>
              <a:t/>
            </a:r>
            <a:endParaRPr i="0" sz="2700"/>
          </a:p>
        </p:txBody>
      </p:sp>
      <p:sp>
        <p:nvSpPr>
          <p:cNvPr id="555" name="Google Shape;555;p67"/>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t>‹#›</a:t>
            </a:fld>
            <a:endParaRPr/>
          </a:p>
        </p:txBody>
      </p:sp>
      <p:sp>
        <p:nvSpPr>
          <p:cNvPr id="556" name="Google Shape;556;p67"/>
          <p:cNvSpPr txBox="1"/>
          <p:nvPr>
            <p:ph idx="2" type="subTitle"/>
          </p:nvPr>
        </p:nvSpPr>
        <p:spPr>
          <a:xfrm>
            <a:off x="1894475" y="2977400"/>
            <a:ext cx="2920800" cy="5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600">
                <a:solidFill>
                  <a:schemeClr val="lt1"/>
                </a:solidFill>
                <a:latin typeface="Ubuntu"/>
                <a:ea typeface="Ubuntu"/>
                <a:cs typeface="Ubuntu"/>
                <a:sym typeface="Ubuntu"/>
              </a:rPr>
              <a:t>—</a:t>
            </a:r>
            <a:r>
              <a:rPr b="1" lang="es" sz="1600">
                <a:latin typeface="Ubuntu"/>
                <a:ea typeface="Ubuntu"/>
                <a:cs typeface="Ubuntu"/>
                <a:sym typeface="Ubuntu"/>
              </a:rPr>
              <a:t> Eleanor Roosevelt</a:t>
            </a:r>
            <a:endParaRPr b="1" sz="1600">
              <a:latin typeface="Ubuntu"/>
              <a:ea typeface="Ubuntu"/>
              <a:cs typeface="Ubuntu"/>
              <a:sym typeface="Ubuntu"/>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68"/>
          <p:cNvSpPr txBox="1"/>
          <p:nvPr>
            <p:ph type="title"/>
          </p:nvPr>
        </p:nvSpPr>
        <p:spPr>
          <a:xfrm>
            <a:off x="737850" y="980260"/>
            <a:ext cx="3571500" cy="57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t>O que fazer</a:t>
            </a:r>
            <a:endParaRPr/>
          </a:p>
        </p:txBody>
      </p:sp>
      <p:sp>
        <p:nvSpPr>
          <p:cNvPr id="562" name="Google Shape;562;p68"/>
          <p:cNvSpPr txBox="1"/>
          <p:nvPr>
            <p:ph idx="1" type="subTitle"/>
          </p:nvPr>
        </p:nvSpPr>
        <p:spPr>
          <a:xfrm>
            <a:off x="737850" y="1729225"/>
            <a:ext cx="3671100" cy="24741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800">
              <a:solidFill>
                <a:srgbClr val="434343"/>
              </a:solidFill>
            </a:endParaRPr>
          </a:p>
          <a:p>
            <a:pPr indent="-342900" lvl="0" marL="457200" rtl="0" algn="l">
              <a:spcBef>
                <a:spcPts val="0"/>
              </a:spcBef>
              <a:spcAft>
                <a:spcPts val="0"/>
              </a:spcAft>
              <a:buClr>
                <a:srgbClr val="434343"/>
              </a:buClr>
              <a:buSzPts val="1800"/>
              <a:buChar char="-"/>
            </a:pPr>
            <a:r>
              <a:rPr lang="es" sz="1800">
                <a:solidFill>
                  <a:srgbClr val="434343"/>
                </a:solidFill>
              </a:rPr>
              <a:t>Peça ajuda!</a:t>
            </a:r>
            <a:endParaRPr sz="1800">
              <a:solidFill>
                <a:srgbClr val="434343"/>
              </a:solidFill>
            </a:endParaRPr>
          </a:p>
          <a:p>
            <a:pPr indent="-342900" lvl="0" marL="457200" rtl="0" algn="l">
              <a:spcBef>
                <a:spcPts val="1000"/>
              </a:spcBef>
              <a:spcAft>
                <a:spcPts val="0"/>
              </a:spcAft>
              <a:buClr>
                <a:srgbClr val="434343"/>
              </a:buClr>
              <a:buSzPts val="1800"/>
              <a:buChar char="-"/>
            </a:pPr>
            <a:r>
              <a:rPr lang="es" sz="1800">
                <a:solidFill>
                  <a:srgbClr val="434343"/>
                </a:solidFill>
              </a:rPr>
              <a:t>Tenha paciência para debugar;</a:t>
            </a:r>
            <a:endParaRPr sz="1800">
              <a:solidFill>
                <a:srgbClr val="434343"/>
              </a:solidFill>
            </a:endParaRPr>
          </a:p>
          <a:p>
            <a:pPr indent="0" lvl="0" marL="457200" rtl="0" algn="l">
              <a:spcBef>
                <a:spcPts val="0"/>
              </a:spcBef>
              <a:spcAft>
                <a:spcPts val="0"/>
              </a:spcAft>
              <a:buNone/>
            </a:pPr>
            <a:r>
              <a:t/>
            </a:r>
            <a:endParaRPr sz="1800">
              <a:solidFill>
                <a:srgbClr val="434343"/>
              </a:solidFill>
            </a:endParaRPr>
          </a:p>
        </p:txBody>
      </p:sp>
      <p:cxnSp>
        <p:nvCxnSpPr>
          <p:cNvPr id="563" name="Google Shape;563;p68"/>
          <p:cNvCxnSpPr/>
          <p:nvPr/>
        </p:nvCxnSpPr>
        <p:spPr>
          <a:xfrm>
            <a:off x="2203050" y="1597475"/>
            <a:ext cx="676200" cy="0"/>
          </a:xfrm>
          <a:prstGeom prst="straightConnector1">
            <a:avLst/>
          </a:prstGeom>
          <a:noFill/>
          <a:ln cap="flat" cmpd="sng" w="76200">
            <a:solidFill>
              <a:schemeClr val="accent1"/>
            </a:solidFill>
            <a:prstDash val="solid"/>
            <a:round/>
            <a:headEnd len="med" w="med" type="none"/>
            <a:tailEnd len="med" w="med" type="none"/>
          </a:ln>
        </p:spPr>
      </p:cxnSp>
      <p:sp>
        <p:nvSpPr>
          <p:cNvPr id="564" name="Google Shape;564;p68"/>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sz="1200">
                <a:solidFill>
                  <a:srgbClr val="CCCCCC"/>
                </a:solidFill>
                <a:latin typeface="Arvo"/>
                <a:ea typeface="Arvo"/>
                <a:cs typeface="Arvo"/>
                <a:sym typeface="Arvo"/>
              </a:rPr>
              <a:t>‹#›</a:t>
            </a:fld>
            <a:endParaRPr sz="1200">
              <a:solidFill>
                <a:srgbClr val="CCCCCC"/>
              </a:solidFill>
              <a:latin typeface="Arvo"/>
              <a:ea typeface="Arvo"/>
              <a:cs typeface="Arvo"/>
              <a:sym typeface="Arvo"/>
            </a:endParaRPr>
          </a:p>
        </p:txBody>
      </p:sp>
      <p:pic>
        <p:nvPicPr>
          <p:cNvPr id="565" name="Google Shape;565;p68"/>
          <p:cNvPicPr preferRelativeResize="0"/>
          <p:nvPr/>
        </p:nvPicPr>
        <p:blipFill rotWithShape="1">
          <a:blip r:embed="rId3">
            <a:alphaModFix/>
          </a:blip>
          <a:srcRect b="0" l="29810" r="22216" t="0"/>
          <a:stretch/>
        </p:blipFill>
        <p:spPr>
          <a:xfrm>
            <a:off x="5076818" y="0"/>
            <a:ext cx="4383983" cy="5143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69"/>
          <p:cNvSpPr txBox="1"/>
          <p:nvPr>
            <p:ph type="title"/>
          </p:nvPr>
        </p:nvSpPr>
        <p:spPr>
          <a:xfrm>
            <a:off x="737850" y="980260"/>
            <a:ext cx="3571500" cy="57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t>O que fazer</a:t>
            </a:r>
            <a:endParaRPr/>
          </a:p>
        </p:txBody>
      </p:sp>
      <p:sp>
        <p:nvSpPr>
          <p:cNvPr id="571" name="Google Shape;571;p69"/>
          <p:cNvSpPr txBox="1"/>
          <p:nvPr>
            <p:ph idx="1" type="subTitle"/>
          </p:nvPr>
        </p:nvSpPr>
        <p:spPr>
          <a:xfrm>
            <a:off x="737850" y="1729225"/>
            <a:ext cx="3671100" cy="24741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800">
              <a:solidFill>
                <a:srgbClr val="434343"/>
              </a:solidFill>
            </a:endParaRPr>
          </a:p>
          <a:p>
            <a:pPr indent="-342900" lvl="0" marL="457200" rtl="0" algn="l">
              <a:spcBef>
                <a:spcPts val="1000"/>
              </a:spcBef>
              <a:spcAft>
                <a:spcPts val="0"/>
              </a:spcAft>
              <a:buClr>
                <a:srgbClr val="434343"/>
              </a:buClr>
              <a:buSzPts val="1800"/>
              <a:buChar char="-"/>
            </a:pPr>
            <a:r>
              <a:rPr lang="es" sz="1800">
                <a:solidFill>
                  <a:srgbClr val="434343"/>
                </a:solidFill>
              </a:rPr>
              <a:t>Decidir o que usar como chave;</a:t>
            </a:r>
            <a:endParaRPr sz="1800">
              <a:solidFill>
                <a:srgbClr val="434343"/>
              </a:solidFill>
            </a:endParaRPr>
          </a:p>
          <a:p>
            <a:pPr indent="-342900" lvl="0" marL="457200" rtl="0" algn="l">
              <a:spcBef>
                <a:spcPts val="1000"/>
              </a:spcBef>
              <a:spcAft>
                <a:spcPts val="0"/>
              </a:spcAft>
              <a:buClr>
                <a:srgbClr val="434343"/>
              </a:buClr>
              <a:buSzPts val="1800"/>
              <a:buChar char="-"/>
            </a:pPr>
            <a:r>
              <a:rPr lang="es" sz="1800">
                <a:solidFill>
                  <a:srgbClr val="434343"/>
                </a:solidFill>
              </a:rPr>
              <a:t>Decidir como/quando o registro será invalidado;</a:t>
            </a:r>
            <a:endParaRPr sz="1800">
              <a:solidFill>
                <a:srgbClr val="434343"/>
              </a:solidFill>
            </a:endParaRPr>
          </a:p>
          <a:p>
            <a:pPr indent="-342900" lvl="0" marL="457200" rtl="0" algn="l">
              <a:spcBef>
                <a:spcPts val="1000"/>
              </a:spcBef>
              <a:spcAft>
                <a:spcPts val="0"/>
              </a:spcAft>
              <a:buClr>
                <a:srgbClr val="434343"/>
              </a:buClr>
              <a:buSzPts val="1800"/>
              <a:buChar char="-"/>
            </a:pPr>
            <a:r>
              <a:rPr lang="es" sz="1800">
                <a:solidFill>
                  <a:srgbClr val="434343"/>
                </a:solidFill>
              </a:rPr>
              <a:t>Modularizar o código que faz interface com a cache;</a:t>
            </a:r>
            <a:endParaRPr sz="1800">
              <a:solidFill>
                <a:srgbClr val="434343"/>
              </a:solidFill>
            </a:endParaRPr>
          </a:p>
          <a:p>
            <a:pPr indent="-342900" lvl="0" marL="457200" rtl="0" algn="l">
              <a:spcBef>
                <a:spcPts val="1000"/>
              </a:spcBef>
              <a:spcAft>
                <a:spcPts val="1000"/>
              </a:spcAft>
              <a:buClr>
                <a:srgbClr val="434343"/>
              </a:buClr>
              <a:buSzPts val="1800"/>
              <a:buChar char="-"/>
            </a:pPr>
            <a:r>
              <a:rPr lang="es" sz="1800">
                <a:solidFill>
                  <a:srgbClr val="434343"/>
                </a:solidFill>
              </a:rPr>
              <a:t>Teste bastante!</a:t>
            </a:r>
            <a:endParaRPr sz="1800">
              <a:solidFill>
                <a:srgbClr val="434343"/>
              </a:solidFill>
            </a:endParaRPr>
          </a:p>
        </p:txBody>
      </p:sp>
      <p:cxnSp>
        <p:nvCxnSpPr>
          <p:cNvPr id="572" name="Google Shape;572;p69"/>
          <p:cNvCxnSpPr/>
          <p:nvPr/>
        </p:nvCxnSpPr>
        <p:spPr>
          <a:xfrm>
            <a:off x="2203050" y="1597475"/>
            <a:ext cx="676200" cy="0"/>
          </a:xfrm>
          <a:prstGeom prst="straightConnector1">
            <a:avLst/>
          </a:prstGeom>
          <a:noFill/>
          <a:ln cap="flat" cmpd="sng" w="76200">
            <a:solidFill>
              <a:schemeClr val="accent1"/>
            </a:solidFill>
            <a:prstDash val="solid"/>
            <a:round/>
            <a:headEnd len="med" w="med" type="none"/>
            <a:tailEnd len="med" w="med" type="none"/>
          </a:ln>
        </p:spPr>
      </p:cxnSp>
      <p:sp>
        <p:nvSpPr>
          <p:cNvPr id="573" name="Google Shape;573;p69"/>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sz="1200">
                <a:solidFill>
                  <a:srgbClr val="CCCCCC"/>
                </a:solidFill>
                <a:latin typeface="Arvo"/>
                <a:ea typeface="Arvo"/>
                <a:cs typeface="Arvo"/>
                <a:sym typeface="Arvo"/>
              </a:rPr>
              <a:t>‹#›</a:t>
            </a:fld>
            <a:endParaRPr sz="1200">
              <a:solidFill>
                <a:srgbClr val="CCCCCC"/>
              </a:solidFill>
              <a:latin typeface="Arvo"/>
              <a:ea typeface="Arvo"/>
              <a:cs typeface="Arvo"/>
              <a:sym typeface="Arvo"/>
            </a:endParaRPr>
          </a:p>
        </p:txBody>
      </p:sp>
      <p:pic>
        <p:nvPicPr>
          <p:cNvPr id="574" name="Google Shape;574;p69"/>
          <p:cNvPicPr preferRelativeResize="0"/>
          <p:nvPr/>
        </p:nvPicPr>
        <p:blipFill rotWithShape="1">
          <a:blip r:embed="rId3">
            <a:alphaModFix/>
          </a:blip>
          <a:srcRect b="0" l="29810" r="22216" t="0"/>
          <a:stretch/>
        </p:blipFill>
        <p:spPr>
          <a:xfrm>
            <a:off x="5076818" y="0"/>
            <a:ext cx="4383983"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4"/>
          <p:cNvSpPr txBox="1"/>
          <p:nvPr>
            <p:ph type="title"/>
          </p:nvPr>
        </p:nvSpPr>
        <p:spPr>
          <a:xfrm>
            <a:off x="4598900" y="1386450"/>
            <a:ext cx="3888000" cy="12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 sz="3200"/>
              <a:t>1. O que é cache?</a:t>
            </a:r>
            <a:endParaRPr sz="3200"/>
          </a:p>
        </p:txBody>
      </p:sp>
      <p:sp>
        <p:nvSpPr>
          <p:cNvPr id="241" name="Google Shape;241;p34"/>
          <p:cNvSpPr txBox="1"/>
          <p:nvPr>
            <p:ph idx="1" type="subTitle"/>
          </p:nvPr>
        </p:nvSpPr>
        <p:spPr>
          <a:xfrm>
            <a:off x="4598900" y="2968204"/>
            <a:ext cx="2920800" cy="5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2"/>
                </a:solidFill>
              </a:rPr>
              <a:t>De onde vem? Como vive? De que se alimenta?</a:t>
            </a:r>
            <a:endParaRPr sz="1800">
              <a:solidFill>
                <a:schemeClr val="dk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70"/>
          <p:cNvSpPr txBox="1"/>
          <p:nvPr>
            <p:ph type="title"/>
          </p:nvPr>
        </p:nvSpPr>
        <p:spPr>
          <a:xfrm>
            <a:off x="737850" y="980260"/>
            <a:ext cx="3571500" cy="57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t>O que NÃO fazer</a:t>
            </a:r>
            <a:endParaRPr/>
          </a:p>
        </p:txBody>
      </p:sp>
      <p:sp>
        <p:nvSpPr>
          <p:cNvPr id="580" name="Google Shape;580;p70"/>
          <p:cNvSpPr txBox="1"/>
          <p:nvPr>
            <p:ph idx="1" type="subTitle"/>
          </p:nvPr>
        </p:nvSpPr>
        <p:spPr>
          <a:xfrm>
            <a:off x="737850" y="1729225"/>
            <a:ext cx="3671100" cy="24741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800">
              <a:solidFill>
                <a:srgbClr val="434343"/>
              </a:solidFill>
            </a:endParaRPr>
          </a:p>
          <a:p>
            <a:pPr indent="-342900" lvl="0" marL="457200" rtl="0" algn="l">
              <a:spcBef>
                <a:spcPts val="0"/>
              </a:spcBef>
              <a:spcAft>
                <a:spcPts val="0"/>
              </a:spcAft>
              <a:buClr>
                <a:srgbClr val="434343"/>
              </a:buClr>
              <a:buSzPts val="1800"/>
              <a:buChar char="-"/>
            </a:pPr>
            <a:r>
              <a:rPr lang="es" sz="1800">
                <a:solidFill>
                  <a:srgbClr val="434343"/>
                </a:solidFill>
              </a:rPr>
              <a:t>Usar sem entender se atende a situação ou ajuda a resolver o problema.</a:t>
            </a:r>
            <a:endParaRPr sz="1800">
              <a:solidFill>
                <a:srgbClr val="434343"/>
              </a:solidFill>
            </a:endParaRPr>
          </a:p>
        </p:txBody>
      </p:sp>
      <p:cxnSp>
        <p:nvCxnSpPr>
          <p:cNvPr id="581" name="Google Shape;581;p70"/>
          <p:cNvCxnSpPr/>
          <p:nvPr/>
        </p:nvCxnSpPr>
        <p:spPr>
          <a:xfrm>
            <a:off x="2203050" y="1597475"/>
            <a:ext cx="676200" cy="0"/>
          </a:xfrm>
          <a:prstGeom prst="straightConnector1">
            <a:avLst/>
          </a:prstGeom>
          <a:noFill/>
          <a:ln cap="flat" cmpd="sng" w="76200">
            <a:solidFill>
              <a:schemeClr val="accent1"/>
            </a:solidFill>
            <a:prstDash val="solid"/>
            <a:round/>
            <a:headEnd len="med" w="med" type="none"/>
            <a:tailEnd len="med" w="med" type="none"/>
          </a:ln>
        </p:spPr>
      </p:cxnSp>
      <p:sp>
        <p:nvSpPr>
          <p:cNvPr id="582" name="Google Shape;582;p70"/>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sz="1200">
                <a:solidFill>
                  <a:srgbClr val="CCCCCC"/>
                </a:solidFill>
                <a:latin typeface="Arvo"/>
                <a:ea typeface="Arvo"/>
                <a:cs typeface="Arvo"/>
                <a:sym typeface="Arvo"/>
              </a:rPr>
              <a:t>‹#›</a:t>
            </a:fld>
            <a:endParaRPr sz="1200">
              <a:solidFill>
                <a:srgbClr val="CCCCCC"/>
              </a:solidFill>
              <a:latin typeface="Arvo"/>
              <a:ea typeface="Arvo"/>
              <a:cs typeface="Arvo"/>
              <a:sym typeface="Arvo"/>
            </a:endParaRPr>
          </a:p>
        </p:txBody>
      </p:sp>
      <p:pic>
        <p:nvPicPr>
          <p:cNvPr id="583" name="Google Shape;583;p70"/>
          <p:cNvPicPr preferRelativeResize="0"/>
          <p:nvPr/>
        </p:nvPicPr>
        <p:blipFill rotWithShape="1">
          <a:blip r:embed="rId3">
            <a:alphaModFix/>
          </a:blip>
          <a:srcRect b="0" l="23138" r="22748" t="0"/>
          <a:stretch/>
        </p:blipFill>
        <p:spPr>
          <a:xfrm>
            <a:off x="5060750" y="0"/>
            <a:ext cx="4966700" cy="5143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71"/>
          <p:cNvSpPr txBox="1"/>
          <p:nvPr>
            <p:ph type="title"/>
          </p:nvPr>
        </p:nvSpPr>
        <p:spPr>
          <a:xfrm>
            <a:off x="0" y="216225"/>
            <a:ext cx="9144000" cy="9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t>Créditos</a:t>
            </a:r>
            <a:endParaRPr/>
          </a:p>
        </p:txBody>
      </p:sp>
      <p:sp>
        <p:nvSpPr>
          <p:cNvPr id="589" name="Google Shape;589;p71"/>
          <p:cNvSpPr txBox="1"/>
          <p:nvPr>
            <p:ph idx="1" type="body"/>
          </p:nvPr>
        </p:nvSpPr>
        <p:spPr>
          <a:xfrm>
            <a:off x="1454050" y="1904925"/>
            <a:ext cx="6936300" cy="25020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s" sz="1800"/>
              <a:t>A todo o time de tecnologia &lt;3 </a:t>
            </a:r>
            <a:endParaRPr sz="1800"/>
          </a:p>
          <a:p>
            <a:pPr indent="0" lvl="0" marL="0" rtl="0" algn="l">
              <a:lnSpc>
                <a:spcPct val="115000"/>
              </a:lnSpc>
              <a:spcBef>
                <a:spcPts val="600"/>
              </a:spcBef>
              <a:spcAft>
                <a:spcPts val="0"/>
              </a:spcAft>
              <a:buNone/>
            </a:pPr>
            <a:r>
              <a:rPr lang="es" sz="1800"/>
              <a:t>Douglas, pela montagem</a:t>
            </a:r>
            <a:endParaRPr sz="1800"/>
          </a:p>
          <a:p>
            <a:pPr indent="0" lvl="0" marL="0" rtl="0" algn="l">
              <a:lnSpc>
                <a:spcPct val="115000"/>
              </a:lnSpc>
              <a:spcBef>
                <a:spcPts val="600"/>
              </a:spcBef>
              <a:spcAft>
                <a:spcPts val="0"/>
              </a:spcAft>
              <a:buNone/>
            </a:pPr>
            <a:r>
              <a:rPr lang="es" sz="1800" u="sng">
                <a:solidFill>
                  <a:schemeClr val="hlink"/>
                </a:solidFill>
                <a:hlinkClick r:id="rId3"/>
              </a:rPr>
              <a:t>https://www.honeybadger.io/blog/rails-low-level-caching/</a:t>
            </a:r>
            <a:br>
              <a:rPr lang="es" sz="1800"/>
            </a:br>
            <a:r>
              <a:rPr lang="es" sz="1800" u="sng">
                <a:solidFill>
                  <a:schemeClr val="hlink"/>
                </a:solidFill>
                <a:hlinkClick r:id="rId4"/>
              </a:rPr>
              <a:t>https://guides.rubyonrails.org/caching_with_rails.html</a:t>
            </a:r>
            <a:br>
              <a:rPr lang="es" sz="1800"/>
            </a:br>
            <a:r>
              <a:rPr lang="es" sz="1800" u="sng">
                <a:solidFill>
                  <a:schemeClr val="hlink"/>
                </a:solidFill>
                <a:hlinkClick r:id="rId5"/>
              </a:rPr>
              <a:t>https://giphy.com/</a:t>
            </a:r>
            <a:br>
              <a:rPr lang="es" sz="1800"/>
            </a:br>
            <a:br>
              <a:rPr lang="es" sz="1800"/>
            </a:br>
            <a:endParaRPr sz="1800"/>
          </a:p>
        </p:txBody>
      </p:sp>
      <p:sp>
        <p:nvSpPr>
          <p:cNvPr id="590" name="Google Shape;590;p71"/>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4" name="Shape 594"/>
        <p:cNvGrpSpPr/>
        <p:nvPr/>
      </p:nvGrpSpPr>
      <p:grpSpPr>
        <a:xfrm>
          <a:off x="0" y="0"/>
          <a:ext cx="0" cy="0"/>
          <a:chOff x="0" y="0"/>
          <a:chExt cx="0" cy="0"/>
        </a:xfrm>
      </p:grpSpPr>
      <p:sp>
        <p:nvSpPr>
          <p:cNvPr id="595" name="Google Shape;595;p72"/>
          <p:cNvSpPr/>
          <p:nvPr/>
        </p:nvSpPr>
        <p:spPr>
          <a:xfrm>
            <a:off x="676300" y="321200"/>
            <a:ext cx="7848900" cy="4447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72"/>
          <p:cNvSpPr/>
          <p:nvPr/>
        </p:nvSpPr>
        <p:spPr>
          <a:xfrm>
            <a:off x="676300" y="321200"/>
            <a:ext cx="2029200" cy="4447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72"/>
          <p:cNvSpPr txBox="1"/>
          <p:nvPr>
            <p:ph idx="4294967295" type="body"/>
          </p:nvPr>
        </p:nvSpPr>
        <p:spPr>
          <a:xfrm>
            <a:off x="2705500" y="2748550"/>
            <a:ext cx="3790500" cy="180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2200">
                <a:solidFill>
                  <a:schemeClr val="dk1"/>
                </a:solidFill>
              </a:rPr>
              <a:t>Perguntas</a:t>
            </a:r>
            <a:r>
              <a:rPr lang="es" sz="2200">
                <a:solidFill>
                  <a:schemeClr val="dk1"/>
                </a:solidFill>
              </a:rPr>
              <a:t>?</a:t>
            </a:r>
            <a:endParaRPr sz="2200">
              <a:solidFill>
                <a:schemeClr val="dk1"/>
              </a:solidFill>
            </a:endParaRPr>
          </a:p>
          <a:p>
            <a:pPr indent="0" lvl="0" marL="0" rtl="0" algn="ctr">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ctr">
              <a:spcBef>
                <a:spcPts val="0"/>
              </a:spcBef>
              <a:spcAft>
                <a:spcPts val="0"/>
              </a:spcAft>
              <a:buNone/>
            </a:pPr>
            <a:r>
              <a:rPr lang="es" sz="1800">
                <a:solidFill>
                  <a:schemeClr val="dk1"/>
                </a:solidFill>
              </a:rPr>
              <a:t>/in/liviaab</a:t>
            </a:r>
            <a:endParaRPr sz="1800">
              <a:solidFill>
                <a:schemeClr val="dk1"/>
              </a:solidFill>
            </a:endParaRPr>
          </a:p>
          <a:p>
            <a:pPr indent="0" lvl="0" marL="0" rtl="0" algn="ctr">
              <a:spcBef>
                <a:spcPts val="0"/>
              </a:spcBef>
              <a:spcAft>
                <a:spcPts val="0"/>
              </a:spcAft>
              <a:buNone/>
            </a:pPr>
            <a:r>
              <a:t/>
            </a:r>
            <a:endParaRPr sz="1800">
              <a:solidFill>
                <a:schemeClr val="dk1"/>
              </a:solidFill>
            </a:endParaRPr>
          </a:p>
          <a:p>
            <a:pPr indent="0" lvl="0" marL="0" rtl="0" algn="ctr">
              <a:spcBef>
                <a:spcPts val="0"/>
              </a:spcBef>
              <a:spcAft>
                <a:spcPts val="0"/>
              </a:spcAft>
              <a:buNone/>
            </a:pPr>
            <a:r>
              <a:rPr lang="es" sz="1800">
                <a:solidFill>
                  <a:schemeClr val="dk1"/>
                </a:solidFill>
              </a:rPr>
              <a:t>@liviaab</a:t>
            </a:r>
            <a:endParaRPr sz="1800">
              <a:solidFill>
                <a:schemeClr val="dk1"/>
              </a:solidFill>
            </a:endParaRPr>
          </a:p>
          <a:p>
            <a:pPr indent="0" lvl="0" marL="0" rtl="0" algn="ctr">
              <a:spcBef>
                <a:spcPts val="0"/>
              </a:spcBef>
              <a:spcAft>
                <a:spcPts val="0"/>
              </a:spcAft>
              <a:buNone/>
            </a:pPr>
            <a:r>
              <a:t/>
            </a:r>
            <a:endParaRPr sz="1800">
              <a:solidFill>
                <a:schemeClr val="dk1"/>
              </a:solidFill>
            </a:endParaRPr>
          </a:p>
        </p:txBody>
      </p:sp>
      <p:cxnSp>
        <p:nvCxnSpPr>
          <p:cNvPr id="598" name="Google Shape;598;p72"/>
          <p:cNvCxnSpPr/>
          <p:nvPr/>
        </p:nvCxnSpPr>
        <p:spPr>
          <a:xfrm>
            <a:off x="4233850" y="3374100"/>
            <a:ext cx="676200" cy="0"/>
          </a:xfrm>
          <a:prstGeom prst="straightConnector1">
            <a:avLst/>
          </a:prstGeom>
          <a:noFill/>
          <a:ln cap="flat" cmpd="sng" w="76200">
            <a:solidFill>
              <a:schemeClr val="accent1"/>
            </a:solidFill>
            <a:prstDash val="solid"/>
            <a:round/>
            <a:headEnd len="med" w="med" type="none"/>
            <a:tailEnd len="med" w="med" type="none"/>
          </a:ln>
        </p:spPr>
      </p:cxnSp>
      <p:sp>
        <p:nvSpPr>
          <p:cNvPr id="599" name="Google Shape;599;p72"/>
          <p:cNvSpPr txBox="1"/>
          <p:nvPr>
            <p:ph idx="4294967295"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sz="1200">
                <a:solidFill>
                  <a:srgbClr val="CCCCCC"/>
                </a:solidFill>
                <a:latin typeface="Arvo"/>
                <a:ea typeface="Arvo"/>
                <a:cs typeface="Arvo"/>
                <a:sym typeface="Arvo"/>
              </a:rPr>
              <a:t>‹#›</a:t>
            </a:fld>
            <a:endParaRPr sz="1200">
              <a:solidFill>
                <a:srgbClr val="CCCCCC"/>
              </a:solidFill>
              <a:latin typeface="Arvo"/>
              <a:ea typeface="Arvo"/>
              <a:cs typeface="Arvo"/>
              <a:sym typeface="Arvo"/>
            </a:endParaRPr>
          </a:p>
        </p:txBody>
      </p:sp>
      <p:sp>
        <p:nvSpPr>
          <p:cNvPr id="600" name="Google Shape;600;p72"/>
          <p:cNvSpPr txBox="1"/>
          <p:nvPr>
            <p:ph type="ctrTitle"/>
          </p:nvPr>
        </p:nvSpPr>
        <p:spPr>
          <a:xfrm>
            <a:off x="2933050" y="1258400"/>
            <a:ext cx="3335400" cy="853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a:t>Obrigada</a:t>
            </a:r>
            <a:r>
              <a:rPr lang="es" sz="3600"/>
              <a:t>!</a:t>
            </a:r>
            <a:endParaRPr i="1"/>
          </a:p>
        </p:txBody>
      </p:sp>
      <p:grpSp>
        <p:nvGrpSpPr>
          <p:cNvPr id="601" name="Google Shape;601;p72"/>
          <p:cNvGrpSpPr/>
          <p:nvPr/>
        </p:nvGrpSpPr>
        <p:grpSpPr>
          <a:xfrm>
            <a:off x="3541808" y="3719321"/>
            <a:ext cx="334623" cy="330564"/>
            <a:chOff x="1379798" y="1723250"/>
            <a:chExt cx="397887" cy="397887"/>
          </a:xfrm>
        </p:grpSpPr>
        <p:sp>
          <p:nvSpPr>
            <p:cNvPr id="602" name="Google Shape;602;p72"/>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72"/>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72"/>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72"/>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 name="Google Shape;606;p72"/>
          <p:cNvGrpSpPr/>
          <p:nvPr/>
        </p:nvGrpSpPr>
        <p:grpSpPr>
          <a:xfrm>
            <a:off x="3537402" y="4242702"/>
            <a:ext cx="343442" cy="339288"/>
            <a:chOff x="3858100" y="1435075"/>
            <a:chExt cx="487775" cy="481875"/>
          </a:xfrm>
        </p:grpSpPr>
        <p:sp>
          <p:nvSpPr>
            <p:cNvPr id="607" name="Google Shape;607;p72"/>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 name="Google Shape;608;p72"/>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 name="Google Shape;609;p72"/>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 name="Google Shape;610;p72"/>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 name="Google Shape;611;p72"/>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5"/>
          <p:cNvSpPr txBox="1"/>
          <p:nvPr>
            <p:ph type="title"/>
          </p:nvPr>
        </p:nvSpPr>
        <p:spPr>
          <a:xfrm>
            <a:off x="787650" y="2586172"/>
            <a:ext cx="3571500" cy="57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t>Uma página da sua aplicação demora para carregar? </a:t>
            </a:r>
            <a:endParaRPr/>
          </a:p>
        </p:txBody>
      </p:sp>
      <p:sp>
        <p:nvSpPr>
          <p:cNvPr id="247" name="Google Shape;247;p35"/>
          <p:cNvSpPr txBox="1"/>
          <p:nvPr>
            <p:ph idx="1" type="subTitle"/>
          </p:nvPr>
        </p:nvSpPr>
        <p:spPr>
          <a:xfrm>
            <a:off x="737850" y="3203400"/>
            <a:ext cx="3671100" cy="9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s" sz="1600">
                <a:solidFill>
                  <a:srgbClr val="434343"/>
                </a:solidFill>
              </a:rPr>
            </a:br>
            <a:endParaRPr sz="1600">
              <a:solidFill>
                <a:srgbClr val="434343"/>
              </a:solidFill>
            </a:endParaRPr>
          </a:p>
          <a:p>
            <a:pPr indent="0" lvl="0" marL="0" rtl="0" algn="l">
              <a:spcBef>
                <a:spcPts val="0"/>
              </a:spcBef>
              <a:spcAft>
                <a:spcPts val="0"/>
              </a:spcAft>
              <a:buNone/>
            </a:pPr>
            <a:r>
              <a:rPr lang="es" sz="1600">
                <a:solidFill>
                  <a:srgbClr val="434343"/>
                </a:solidFill>
              </a:rPr>
              <a:t>Hmmm...</a:t>
            </a:r>
            <a:endParaRPr sz="1600">
              <a:solidFill>
                <a:srgbClr val="434343"/>
              </a:solidFill>
            </a:endParaRPr>
          </a:p>
        </p:txBody>
      </p:sp>
      <p:cxnSp>
        <p:nvCxnSpPr>
          <p:cNvPr id="248" name="Google Shape;248;p35"/>
          <p:cNvCxnSpPr/>
          <p:nvPr/>
        </p:nvCxnSpPr>
        <p:spPr>
          <a:xfrm>
            <a:off x="2252850" y="3203388"/>
            <a:ext cx="676200" cy="0"/>
          </a:xfrm>
          <a:prstGeom prst="straightConnector1">
            <a:avLst/>
          </a:prstGeom>
          <a:noFill/>
          <a:ln cap="flat" cmpd="sng" w="76200">
            <a:solidFill>
              <a:schemeClr val="accent1"/>
            </a:solidFill>
            <a:prstDash val="solid"/>
            <a:round/>
            <a:headEnd len="med" w="med" type="none"/>
            <a:tailEnd len="med" w="med" type="none"/>
          </a:ln>
        </p:spPr>
      </p:cxnSp>
      <p:sp>
        <p:nvSpPr>
          <p:cNvPr id="249" name="Google Shape;249;p35"/>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sz="1200">
                <a:solidFill>
                  <a:srgbClr val="CCCCCC"/>
                </a:solidFill>
                <a:latin typeface="Arvo"/>
                <a:ea typeface="Arvo"/>
                <a:cs typeface="Arvo"/>
                <a:sym typeface="Arvo"/>
              </a:rPr>
              <a:t>‹#›</a:t>
            </a:fld>
            <a:endParaRPr sz="1200">
              <a:solidFill>
                <a:srgbClr val="CCCCCC"/>
              </a:solidFill>
              <a:latin typeface="Arvo"/>
              <a:ea typeface="Arvo"/>
              <a:cs typeface="Arvo"/>
              <a:sym typeface="Arvo"/>
            </a:endParaRPr>
          </a:p>
        </p:txBody>
      </p:sp>
      <p:pic>
        <p:nvPicPr>
          <p:cNvPr id="250" name="Google Shape;250;p35"/>
          <p:cNvPicPr preferRelativeResize="0"/>
          <p:nvPr/>
        </p:nvPicPr>
        <p:blipFill>
          <a:blip r:embed="rId3">
            <a:alphaModFix/>
          </a:blip>
          <a:stretch>
            <a:fillRect/>
          </a:stretch>
        </p:blipFill>
        <p:spPr>
          <a:xfrm>
            <a:off x="5031600" y="0"/>
            <a:ext cx="4157619"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6"/>
          <p:cNvSpPr txBox="1"/>
          <p:nvPr>
            <p:ph type="title"/>
          </p:nvPr>
        </p:nvSpPr>
        <p:spPr>
          <a:xfrm>
            <a:off x="742950" y="1238100"/>
            <a:ext cx="7729500" cy="19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s" sz="2400"/>
              <a:t>The </a:t>
            </a:r>
            <a:r>
              <a:rPr lang="es" sz="2400"/>
              <a:t>average time</a:t>
            </a:r>
            <a:r>
              <a:rPr b="0" lang="es" sz="2400"/>
              <a:t> it takes to fully load a mobile landing page is </a:t>
            </a:r>
            <a:r>
              <a:rPr lang="es" sz="2400"/>
              <a:t>22 seconds</a:t>
            </a:r>
            <a:r>
              <a:rPr b="0" lang="es" sz="2400"/>
              <a:t>, according to a new analysis. Yet </a:t>
            </a:r>
            <a:r>
              <a:rPr lang="es" sz="2400"/>
              <a:t>53%</a:t>
            </a:r>
            <a:r>
              <a:rPr b="0" lang="es" sz="2400"/>
              <a:t> of visits are </a:t>
            </a:r>
            <a:r>
              <a:rPr lang="es" sz="2400"/>
              <a:t>abandoned</a:t>
            </a:r>
            <a:r>
              <a:rPr b="0" lang="es" sz="2400"/>
              <a:t> if a mobile site </a:t>
            </a:r>
            <a:r>
              <a:rPr lang="es" sz="2400"/>
              <a:t>takes longer than three seconds</a:t>
            </a:r>
            <a:r>
              <a:rPr b="0" lang="es" sz="2400"/>
              <a:t> to load.</a:t>
            </a:r>
            <a:endParaRPr b="0" sz="2400"/>
          </a:p>
        </p:txBody>
      </p:sp>
      <p:sp>
        <p:nvSpPr>
          <p:cNvPr id="256" name="Google Shape;256;p36">
            <a:hlinkClick r:id="rId3"/>
          </p:cNvPr>
          <p:cNvSpPr txBox="1"/>
          <p:nvPr>
            <p:ph idx="1" type="subTitle"/>
          </p:nvPr>
        </p:nvSpPr>
        <p:spPr>
          <a:xfrm>
            <a:off x="2433300" y="3015325"/>
            <a:ext cx="4277400" cy="6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Find Out How You Stack Up to New Industry Benchmarks for Mobile Page Speed -  Think With Google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37"/>
          <p:cNvPicPr preferRelativeResize="0"/>
          <p:nvPr/>
        </p:nvPicPr>
        <p:blipFill>
          <a:blip r:embed="rId3">
            <a:alphaModFix/>
          </a:blip>
          <a:stretch>
            <a:fillRect/>
          </a:stretch>
        </p:blipFill>
        <p:spPr>
          <a:xfrm>
            <a:off x="270938" y="152400"/>
            <a:ext cx="8602133" cy="483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8"/>
          <p:cNvSpPr txBox="1"/>
          <p:nvPr>
            <p:ph type="title"/>
          </p:nvPr>
        </p:nvSpPr>
        <p:spPr>
          <a:xfrm>
            <a:off x="0" y="216225"/>
            <a:ext cx="9144000" cy="9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2400"/>
              <a:t>Como contornar?</a:t>
            </a:r>
            <a:endParaRPr sz="2400"/>
          </a:p>
        </p:txBody>
      </p:sp>
      <p:sp>
        <p:nvSpPr>
          <p:cNvPr id="267" name="Google Shape;267;p38"/>
          <p:cNvSpPr txBox="1"/>
          <p:nvPr>
            <p:ph idx="1" type="body"/>
          </p:nvPr>
        </p:nvSpPr>
        <p:spPr>
          <a:xfrm>
            <a:off x="1454050" y="1904925"/>
            <a:ext cx="5877000" cy="2502000"/>
          </a:xfrm>
          <a:prstGeom prst="rect">
            <a:avLst/>
          </a:prstGeom>
        </p:spPr>
        <p:txBody>
          <a:bodyPr anchorCtr="0" anchor="t" bIns="91425" lIns="91425" spcFirstLastPara="1" rIns="91425" wrap="square" tIns="91425">
            <a:noAutofit/>
          </a:bodyPr>
          <a:lstStyle/>
          <a:p>
            <a:pPr indent="-349250" lvl="0" marL="457200" rtl="0" algn="l">
              <a:lnSpc>
                <a:spcPct val="100000"/>
              </a:lnSpc>
              <a:spcBef>
                <a:spcPts val="1000"/>
              </a:spcBef>
              <a:spcAft>
                <a:spcPts val="0"/>
              </a:spcAft>
              <a:buClr>
                <a:schemeClr val="dk2"/>
              </a:buClr>
              <a:buSzPts val="1900"/>
              <a:buChar char="-"/>
            </a:pPr>
            <a:r>
              <a:rPr lang="es" sz="1900">
                <a:solidFill>
                  <a:schemeClr val="dk2"/>
                </a:solidFill>
              </a:rPr>
              <a:t>Eliminar recursos que bloqueiam a renderização (dica: análises e dicas do </a:t>
            </a:r>
            <a:r>
              <a:rPr lang="es" sz="1900">
                <a:solidFill>
                  <a:schemeClr val="dk2"/>
                </a:solidFill>
              </a:rPr>
              <a:t>Lighthouse</a:t>
            </a:r>
            <a:r>
              <a:rPr lang="es" sz="1900">
                <a:solidFill>
                  <a:schemeClr val="dk2"/>
                </a:solidFill>
              </a:rPr>
              <a:t>);</a:t>
            </a:r>
            <a:endParaRPr sz="1900">
              <a:solidFill>
                <a:schemeClr val="dk2"/>
              </a:solidFill>
            </a:endParaRPr>
          </a:p>
          <a:p>
            <a:pPr indent="-349250" lvl="0" marL="457200" rtl="0" algn="l">
              <a:lnSpc>
                <a:spcPct val="100000"/>
              </a:lnSpc>
              <a:spcBef>
                <a:spcPts val="2000"/>
              </a:spcBef>
              <a:spcAft>
                <a:spcPts val="0"/>
              </a:spcAft>
              <a:buClr>
                <a:schemeClr val="dk2"/>
              </a:buClr>
              <a:buSzPts val="1900"/>
              <a:buChar char="-"/>
            </a:pPr>
            <a:r>
              <a:rPr lang="es" sz="1900">
                <a:solidFill>
                  <a:schemeClr val="dk2"/>
                </a:solidFill>
              </a:rPr>
              <a:t>Service Worker;</a:t>
            </a:r>
            <a:endParaRPr sz="1900">
              <a:solidFill>
                <a:schemeClr val="dk2"/>
              </a:solidFill>
            </a:endParaRPr>
          </a:p>
          <a:p>
            <a:pPr indent="-349250" lvl="0" marL="457200" rtl="0" algn="l">
              <a:lnSpc>
                <a:spcPct val="100000"/>
              </a:lnSpc>
              <a:spcBef>
                <a:spcPts val="2000"/>
              </a:spcBef>
              <a:spcAft>
                <a:spcPts val="2000"/>
              </a:spcAft>
              <a:buClr>
                <a:schemeClr val="dk2"/>
              </a:buClr>
              <a:buSzPts val="1900"/>
              <a:buChar char="-"/>
            </a:pPr>
            <a:r>
              <a:rPr lang="es" sz="1900">
                <a:solidFill>
                  <a:schemeClr val="dk2"/>
                </a:solidFill>
              </a:rPr>
              <a:t>Reduzir o tempo de resposta do servidor (TTFB)</a:t>
            </a:r>
            <a:endParaRPr sz="19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9"/>
          <p:cNvSpPr txBox="1"/>
          <p:nvPr>
            <p:ph type="title"/>
          </p:nvPr>
        </p:nvSpPr>
        <p:spPr>
          <a:xfrm>
            <a:off x="0" y="216225"/>
            <a:ext cx="9144000" cy="9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2400"/>
              <a:t>Como contornar?</a:t>
            </a:r>
            <a:endParaRPr sz="2400"/>
          </a:p>
        </p:txBody>
      </p:sp>
      <p:sp>
        <p:nvSpPr>
          <p:cNvPr id="273" name="Google Shape;273;p39"/>
          <p:cNvSpPr txBox="1"/>
          <p:nvPr>
            <p:ph idx="1" type="body"/>
          </p:nvPr>
        </p:nvSpPr>
        <p:spPr>
          <a:xfrm>
            <a:off x="1454050" y="1904925"/>
            <a:ext cx="5877000" cy="2502000"/>
          </a:xfrm>
          <a:prstGeom prst="rect">
            <a:avLst/>
          </a:prstGeom>
        </p:spPr>
        <p:txBody>
          <a:bodyPr anchorCtr="0" anchor="t" bIns="91425" lIns="91425" spcFirstLastPara="1" rIns="91425" wrap="square" tIns="91425">
            <a:noAutofit/>
          </a:bodyPr>
          <a:lstStyle/>
          <a:p>
            <a:pPr indent="-349250" lvl="0" marL="457200" rtl="0" algn="l">
              <a:lnSpc>
                <a:spcPct val="100000"/>
              </a:lnSpc>
              <a:spcBef>
                <a:spcPts val="1000"/>
              </a:spcBef>
              <a:spcAft>
                <a:spcPts val="0"/>
              </a:spcAft>
              <a:buClr>
                <a:schemeClr val="dk2"/>
              </a:buClr>
              <a:buSzPts val="1900"/>
              <a:buChar char="-"/>
            </a:pPr>
            <a:r>
              <a:rPr lang="es" sz="1900">
                <a:solidFill>
                  <a:schemeClr val="dk2"/>
                </a:solidFill>
              </a:rPr>
              <a:t>Eliminar recursos que bloqueiam a renderização (dica: análises e dicas do Lighthouse);</a:t>
            </a:r>
            <a:endParaRPr sz="1900">
              <a:solidFill>
                <a:schemeClr val="dk2"/>
              </a:solidFill>
            </a:endParaRPr>
          </a:p>
          <a:p>
            <a:pPr indent="-349250" lvl="0" marL="457200" rtl="0" algn="l">
              <a:lnSpc>
                <a:spcPct val="100000"/>
              </a:lnSpc>
              <a:spcBef>
                <a:spcPts val="2000"/>
              </a:spcBef>
              <a:spcAft>
                <a:spcPts val="0"/>
              </a:spcAft>
              <a:buClr>
                <a:schemeClr val="dk2"/>
              </a:buClr>
              <a:buSzPts val="1900"/>
              <a:buChar char="-"/>
            </a:pPr>
            <a:r>
              <a:rPr lang="es" sz="1900">
                <a:solidFill>
                  <a:schemeClr val="dk2"/>
                </a:solidFill>
              </a:rPr>
              <a:t>Service Worker;</a:t>
            </a:r>
            <a:endParaRPr sz="1900">
              <a:solidFill>
                <a:schemeClr val="dk2"/>
              </a:solidFill>
            </a:endParaRPr>
          </a:p>
          <a:p>
            <a:pPr indent="-349250" lvl="0" marL="457200" rtl="0" algn="l">
              <a:lnSpc>
                <a:spcPct val="100000"/>
              </a:lnSpc>
              <a:spcBef>
                <a:spcPts val="2000"/>
              </a:spcBef>
              <a:spcAft>
                <a:spcPts val="2000"/>
              </a:spcAft>
              <a:buClr>
                <a:schemeClr val="dk2"/>
              </a:buClr>
              <a:buSzPts val="1900"/>
              <a:buFont typeface="Ubuntu"/>
              <a:buChar char="-"/>
            </a:pPr>
            <a:r>
              <a:rPr b="1" lang="es" sz="1900">
                <a:solidFill>
                  <a:schemeClr val="dk2"/>
                </a:solidFill>
                <a:latin typeface="Ubuntu"/>
                <a:ea typeface="Ubuntu"/>
                <a:cs typeface="Ubuntu"/>
                <a:sym typeface="Ubuntu"/>
              </a:rPr>
              <a:t>Reduzir o tempo de resposta do servidor (TTFB)</a:t>
            </a:r>
            <a:endParaRPr b="1" sz="1900">
              <a:solidFill>
                <a:schemeClr val="dk2"/>
              </a:solidFill>
              <a:latin typeface="Ubuntu"/>
              <a:ea typeface="Ubuntu"/>
              <a:cs typeface="Ubuntu"/>
              <a:sym typeface="Ubuntu"/>
            </a:endParaRPr>
          </a:p>
        </p:txBody>
      </p:sp>
    </p:spTree>
  </p:cSld>
  <p:clrMapOvr>
    <a:masterClrMapping/>
  </p:clrMapOvr>
</p:sld>
</file>

<file path=ppt/theme/theme1.xml><?xml version="1.0" encoding="utf-8"?>
<a:theme xmlns:a="http://schemas.openxmlformats.org/drawingml/2006/main" xmlns:r="http://schemas.openxmlformats.org/officeDocument/2006/relationships" name="Minimal Charm">
  <a:themeElements>
    <a:clrScheme name="Simple Light">
      <a:dk1>
        <a:srgbClr val="434343"/>
      </a:dk1>
      <a:lt1>
        <a:srgbClr val="FFFFFF"/>
      </a:lt1>
      <a:dk2>
        <a:srgbClr val="666666"/>
      </a:dk2>
      <a:lt2>
        <a:srgbClr val="999999"/>
      </a:lt2>
      <a:accent1>
        <a:srgbClr val="FFA76C"/>
      </a:accent1>
      <a:accent2>
        <a:srgbClr val="FFCCAA"/>
      </a:accent2>
      <a:accent3>
        <a:srgbClr val="C35B14"/>
      </a:accent3>
      <a:accent4>
        <a:srgbClr val="8F4E23"/>
      </a:accent4>
      <a:accent5>
        <a:srgbClr val="D66C25"/>
      </a:accent5>
      <a:accent6>
        <a:srgbClr val="EECBB3"/>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